
<file path=[Content_Types].xml><?xml version="1.0" encoding="utf-8"?>
<Types xmlns="http://schemas.openxmlformats.org/package/2006/content-types">
  <Default Extension="png" ContentType="image/png"/>
  <Default Extension="jpeg" ContentType="image/jpeg"/>
  <Default Extension="wmf" ContentType="image/x-wmf"/>
  <Default Extension="rels" ContentType="application/vnd.openxmlformats-package.relationships+xml"/>
  <Default Extension="xml" ContentType="application/xml"/>
  <Default Extension="wdp" ContentType="image/vnd.ms-photo"/>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0"/>
  </p:notesMasterIdLst>
  <p:sldIdLst>
    <p:sldId id="256" r:id="rId2"/>
    <p:sldId id="257" r:id="rId3"/>
    <p:sldId id="261" r:id="rId4"/>
    <p:sldId id="258" r:id="rId5"/>
    <p:sldId id="260" r:id="rId6"/>
    <p:sldId id="262" r:id="rId7"/>
    <p:sldId id="263" r:id="rId8"/>
    <p:sldId id="264" r:id="rId9"/>
    <p:sldId id="268" r:id="rId10"/>
    <p:sldId id="269" r:id="rId11"/>
    <p:sldId id="270" r:id="rId12"/>
    <p:sldId id="271" r:id="rId13"/>
    <p:sldId id="272" r:id="rId14"/>
    <p:sldId id="274" r:id="rId15"/>
    <p:sldId id="273" r:id="rId16"/>
    <p:sldId id="265" r:id="rId17"/>
    <p:sldId id="266" r:id="rId18"/>
    <p:sldId id="267" r:id="rId1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10B0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47" d="100"/>
          <a:sy n="47" d="100"/>
        </p:scale>
        <p:origin x="744" y="3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7299F2BB-5FAE-416B-BB89-6C8B243292A2}" type="doc">
      <dgm:prSet loTypeId="urn:microsoft.com/office/officeart/2005/8/layout/orgChart1" loCatId="hierarchy" qsTypeId="urn:microsoft.com/office/officeart/2005/8/quickstyle/simple1" qsCatId="simple" csTypeId="urn:microsoft.com/office/officeart/2005/8/colors/accent1_2" csCatId="accent1" phldr="1"/>
      <dgm:spPr/>
      <dgm:t>
        <a:bodyPr/>
        <a:lstStyle/>
        <a:p>
          <a:endParaRPr lang="en-US"/>
        </a:p>
      </dgm:t>
    </dgm:pt>
    <dgm:pt modelId="{502E834F-411D-411A-AF01-0CAD25917703}">
      <dgm:prSet phldrT="[Text]"/>
      <dgm:spPr/>
      <dgm:t>
        <a:bodyPr/>
        <a:lstStyle/>
        <a:p>
          <a:r>
            <a:rPr lang="bn-BD" b="0" u="none" cap="none" spc="0" dirty="0" smtClean="0">
              <a:ln w="0"/>
              <a:solidFill>
                <a:schemeClr val="tx1"/>
              </a:solidFill>
              <a:effectLst>
                <a:outerShdw blurRad="38100" dist="19050" dir="2700000" algn="tl" rotWithShape="0">
                  <a:schemeClr val="dk1">
                    <a:alpha val="40000"/>
                  </a:schemeClr>
                </a:outerShdw>
              </a:effectLst>
              <a:latin typeface="NikoshBAN" pitchFamily="2" charset="0"/>
              <a:cs typeface="NikoshBAN" pitchFamily="2" charset="0"/>
            </a:rPr>
            <a:t>কম্পিউটার</a:t>
          </a:r>
          <a:r>
            <a:rPr lang="bn-BD" b="1" u="none" cap="none" spc="0" dirty="0" smtClean="0">
              <a:ln w="22225">
                <a:solidFill>
                  <a:schemeClr val="accent2"/>
                </a:solidFill>
                <a:prstDash val="solid"/>
              </a:ln>
              <a:solidFill>
                <a:schemeClr val="accent2">
                  <a:lumMod val="40000"/>
                  <a:lumOff val="60000"/>
                </a:schemeClr>
              </a:solidFill>
              <a:effectLst/>
              <a:latin typeface="NikoshBAN" pitchFamily="2" charset="0"/>
              <a:cs typeface="NikoshBAN" pitchFamily="2" charset="0"/>
            </a:rPr>
            <a:t> </a:t>
          </a:r>
          <a:r>
            <a:rPr lang="bn-BD" b="0" u="none" cap="none" spc="0" dirty="0" smtClean="0">
              <a:ln w="0"/>
              <a:solidFill>
                <a:schemeClr val="tx1"/>
              </a:solidFill>
              <a:effectLst>
                <a:outerShdw blurRad="38100" dist="19050" dir="2700000" algn="tl" rotWithShape="0">
                  <a:schemeClr val="dk1">
                    <a:alpha val="40000"/>
                  </a:schemeClr>
                </a:outerShdw>
              </a:effectLst>
              <a:latin typeface="NikoshBAN" pitchFamily="2" charset="0"/>
              <a:cs typeface="NikoshBAN" pitchFamily="2" charset="0"/>
            </a:rPr>
            <a:t>নেটওয়ার্ক</a:t>
          </a:r>
          <a:endParaRPr lang="en-US" b="0" u="none" cap="none" spc="0" dirty="0">
            <a:ln w="0"/>
            <a:solidFill>
              <a:schemeClr val="tx1"/>
            </a:solidFill>
            <a:effectLst>
              <a:outerShdw blurRad="38100" dist="19050" dir="2700000" algn="tl" rotWithShape="0">
                <a:schemeClr val="dk1">
                  <a:alpha val="40000"/>
                </a:schemeClr>
              </a:outerShdw>
            </a:effectLst>
          </a:endParaRPr>
        </a:p>
      </dgm:t>
    </dgm:pt>
    <dgm:pt modelId="{7B9F4859-565E-4534-9889-84821B66D328}" type="parTrans" cxnId="{2D44BAA7-FB79-4B5F-BB90-600DE4014FFA}">
      <dgm:prSet/>
      <dgm:spPr/>
      <dgm:t>
        <a:bodyPr/>
        <a:lstStyle/>
        <a:p>
          <a:endParaRPr lang="en-US"/>
        </a:p>
      </dgm:t>
    </dgm:pt>
    <dgm:pt modelId="{EFED688A-BF1F-477C-96F5-AB593F5A97B7}" type="sibTrans" cxnId="{2D44BAA7-FB79-4B5F-BB90-600DE4014FFA}">
      <dgm:prSet/>
      <dgm:spPr/>
      <dgm:t>
        <a:bodyPr/>
        <a:lstStyle/>
        <a:p>
          <a:endParaRPr lang="en-US"/>
        </a:p>
      </dgm:t>
    </dgm:pt>
    <dgm:pt modelId="{F4883821-0B89-45E7-A291-9AB07E0323A2}">
      <dgm:prSet phldrT="[Text]"/>
      <dgm:spPr>
        <a:solidFill>
          <a:schemeClr val="tx1"/>
        </a:solidFill>
      </dgm:spPr>
      <dgm:t>
        <a:bodyPr/>
        <a:lstStyle/>
        <a:p>
          <a:r>
            <a:rPr lang="bn-BD" b="1" dirty="0" smtClean="0">
              <a:latin typeface="NikoshBAN" panose="02000000000000000000" pitchFamily="2" charset="0"/>
              <a:cs typeface="NikoshBAN" panose="02000000000000000000" pitchFamily="2" charset="0"/>
            </a:rPr>
            <a:t>লোকাল এরিয়া নেটওয়ার্ক</a:t>
          </a:r>
          <a:endParaRPr lang="en-US" b="1" dirty="0"/>
        </a:p>
      </dgm:t>
    </dgm:pt>
    <dgm:pt modelId="{3F537BBB-852E-49D3-97BA-64DC259B9CE6}" type="parTrans" cxnId="{C67773E9-2287-4D5D-AE48-50D9583C62DF}">
      <dgm:prSet/>
      <dgm:spPr/>
      <dgm:t>
        <a:bodyPr/>
        <a:lstStyle/>
        <a:p>
          <a:endParaRPr lang="en-US"/>
        </a:p>
      </dgm:t>
    </dgm:pt>
    <dgm:pt modelId="{2437B67B-C8C6-4FFF-B131-D7397E65DE87}" type="sibTrans" cxnId="{C67773E9-2287-4D5D-AE48-50D9583C62DF}">
      <dgm:prSet/>
      <dgm:spPr/>
      <dgm:t>
        <a:bodyPr/>
        <a:lstStyle/>
        <a:p>
          <a:endParaRPr lang="en-US"/>
        </a:p>
      </dgm:t>
    </dgm:pt>
    <dgm:pt modelId="{E65FB9AC-EBAD-45CE-9702-C4CD6EA70DE9}">
      <dgm:prSet phldrT="[Text]"/>
      <dgm:spPr>
        <a:solidFill>
          <a:srgbClr val="002060"/>
        </a:solidFill>
      </dgm:spPr>
      <dgm:t>
        <a:bodyPr/>
        <a:lstStyle/>
        <a:p>
          <a:r>
            <a:rPr lang="bn-BD" b="1" dirty="0" smtClean="0">
              <a:solidFill>
                <a:schemeClr val="bg2"/>
              </a:solidFill>
              <a:latin typeface="NikoshBAN" pitchFamily="2" charset="0"/>
              <a:cs typeface="NikoshBAN" pitchFamily="2" charset="0"/>
            </a:rPr>
            <a:t>মেট্রোপলিটন</a:t>
          </a:r>
        </a:p>
        <a:p>
          <a:r>
            <a:rPr lang="bn-BD" b="1" dirty="0" smtClean="0">
              <a:solidFill>
                <a:schemeClr val="bg2"/>
              </a:solidFill>
              <a:latin typeface="NikoshBAN" pitchFamily="2" charset="0"/>
              <a:cs typeface="NikoshBAN" pitchFamily="2" charset="0"/>
            </a:rPr>
            <a:t>এরিয়া নেটওয়ার্ক</a:t>
          </a:r>
          <a:endParaRPr lang="en-US" b="1" dirty="0"/>
        </a:p>
      </dgm:t>
    </dgm:pt>
    <dgm:pt modelId="{3EBEBB54-7DF1-4317-B4C7-34508A901A23}" type="parTrans" cxnId="{5E07ED3C-D25F-4DE0-B27B-922628DC5386}">
      <dgm:prSet/>
      <dgm:spPr/>
      <dgm:t>
        <a:bodyPr/>
        <a:lstStyle/>
        <a:p>
          <a:endParaRPr lang="en-US"/>
        </a:p>
      </dgm:t>
    </dgm:pt>
    <dgm:pt modelId="{EBB6F1BE-62B7-4558-A9BF-4DC1375A349D}" type="sibTrans" cxnId="{5E07ED3C-D25F-4DE0-B27B-922628DC5386}">
      <dgm:prSet/>
      <dgm:spPr/>
      <dgm:t>
        <a:bodyPr/>
        <a:lstStyle/>
        <a:p>
          <a:endParaRPr lang="en-US"/>
        </a:p>
      </dgm:t>
    </dgm:pt>
    <dgm:pt modelId="{C893BD68-1C77-4CD8-A9CC-9BD836D3DFF1}">
      <dgm:prSet phldrT="[Text]" custT="1"/>
      <dgm:spPr>
        <a:solidFill>
          <a:srgbClr val="00B0F0"/>
        </a:solidFill>
      </dgm:spPr>
      <dgm:t>
        <a:bodyPr/>
        <a:lstStyle/>
        <a:p>
          <a:r>
            <a:rPr lang="bn-BD" sz="2800" b="1" dirty="0" smtClean="0">
              <a:latin typeface="NikoshBAN" panose="02000000000000000000" pitchFamily="2" charset="0"/>
              <a:cs typeface="NikoshBAN" panose="02000000000000000000" pitchFamily="2" charset="0"/>
            </a:rPr>
            <a:t>ওয়াইড এরিয়া নেটওয়ার্ক</a:t>
          </a:r>
        </a:p>
        <a:p>
          <a:endParaRPr lang="en-US" sz="2300" dirty="0"/>
        </a:p>
      </dgm:t>
    </dgm:pt>
    <dgm:pt modelId="{EFA333AF-FB4C-4993-A332-F404F2B1AFB3}" type="parTrans" cxnId="{C1FC5A32-3F44-49CF-8239-7C1FE1F8FEF9}">
      <dgm:prSet/>
      <dgm:spPr/>
      <dgm:t>
        <a:bodyPr/>
        <a:lstStyle/>
        <a:p>
          <a:endParaRPr lang="en-US"/>
        </a:p>
      </dgm:t>
    </dgm:pt>
    <dgm:pt modelId="{58CA860B-2F90-4ADF-8523-B8F957FD8907}" type="sibTrans" cxnId="{C1FC5A32-3F44-49CF-8239-7C1FE1F8FEF9}">
      <dgm:prSet/>
      <dgm:spPr/>
      <dgm:t>
        <a:bodyPr/>
        <a:lstStyle/>
        <a:p>
          <a:endParaRPr lang="en-US"/>
        </a:p>
      </dgm:t>
    </dgm:pt>
    <dgm:pt modelId="{B7868F28-F7D1-4E8C-83AB-8E52CF41AEFE}" type="pres">
      <dgm:prSet presAssocID="{7299F2BB-5FAE-416B-BB89-6C8B243292A2}" presName="hierChild1" presStyleCnt="0">
        <dgm:presLayoutVars>
          <dgm:orgChart val="1"/>
          <dgm:chPref val="1"/>
          <dgm:dir/>
          <dgm:animOne val="branch"/>
          <dgm:animLvl val="lvl"/>
          <dgm:resizeHandles/>
        </dgm:presLayoutVars>
      </dgm:prSet>
      <dgm:spPr/>
      <dgm:t>
        <a:bodyPr/>
        <a:lstStyle/>
        <a:p>
          <a:endParaRPr lang="en-US"/>
        </a:p>
      </dgm:t>
    </dgm:pt>
    <dgm:pt modelId="{3C650E73-D28A-43B7-893D-21A1A0AEEA5E}" type="pres">
      <dgm:prSet presAssocID="{502E834F-411D-411A-AF01-0CAD25917703}" presName="hierRoot1" presStyleCnt="0">
        <dgm:presLayoutVars>
          <dgm:hierBranch val="init"/>
        </dgm:presLayoutVars>
      </dgm:prSet>
      <dgm:spPr/>
    </dgm:pt>
    <dgm:pt modelId="{6D00F066-4FFF-4DF9-891F-F1FBC0A01DF7}" type="pres">
      <dgm:prSet presAssocID="{502E834F-411D-411A-AF01-0CAD25917703}" presName="rootComposite1" presStyleCnt="0"/>
      <dgm:spPr/>
    </dgm:pt>
    <dgm:pt modelId="{D3382900-B568-44F0-82C8-7B32C75FC085}" type="pres">
      <dgm:prSet presAssocID="{502E834F-411D-411A-AF01-0CAD25917703}" presName="rootText1" presStyleLbl="node0" presStyleIdx="0" presStyleCnt="1" custLinFactNeighborX="-1152" custLinFactNeighborY="-66754">
        <dgm:presLayoutVars>
          <dgm:chPref val="3"/>
        </dgm:presLayoutVars>
      </dgm:prSet>
      <dgm:spPr/>
      <dgm:t>
        <a:bodyPr/>
        <a:lstStyle/>
        <a:p>
          <a:endParaRPr lang="en-US"/>
        </a:p>
      </dgm:t>
    </dgm:pt>
    <dgm:pt modelId="{A14B74D0-B5A7-4ACB-A3AE-9F00E0F031EB}" type="pres">
      <dgm:prSet presAssocID="{502E834F-411D-411A-AF01-0CAD25917703}" presName="rootConnector1" presStyleLbl="node1" presStyleIdx="0" presStyleCnt="0"/>
      <dgm:spPr/>
      <dgm:t>
        <a:bodyPr/>
        <a:lstStyle/>
        <a:p>
          <a:endParaRPr lang="en-US"/>
        </a:p>
      </dgm:t>
    </dgm:pt>
    <dgm:pt modelId="{41B181CA-9AB4-403E-93ED-19CFFDE80AD7}" type="pres">
      <dgm:prSet presAssocID="{502E834F-411D-411A-AF01-0CAD25917703}" presName="hierChild2" presStyleCnt="0"/>
      <dgm:spPr/>
    </dgm:pt>
    <dgm:pt modelId="{EED9293F-294F-485F-A0AC-2C98A44E34E0}" type="pres">
      <dgm:prSet presAssocID="{3F537BBB-852E-49D3-97BA-64DC259B9CE6}" presName="Name37" presStyleLbl="parChTrans1D2" presStyleIdx="0" presStyleCnt="3"/>
      <dgm:spPr/>
      <dgm:t>
        <a:bodyPr/>
        <a:lstStyle/>
        <a:p>
          <a:endParaRPr lang="en-US"/>
        </a:p>
      </dgm:t>
    </dgm:pt>
    <dgm:pt modelId="{533E26D4-327A-4E3C-B184-FECFB06278B1}" type="pres">
      <dgm:prSet presAssocID="{F4883821-0B89-45E7-A291-9AB07E0323A2}" presName="hierRoot2" presStyleCnt="0">
        <dgm:presLayoutVars>
          <dgm:hierBranch val="init"/>
        </dgm:presLayoutVars>
      </dgm:prSet>
      <dgm:spPr/>
    </dgm:pt>
    <dgm:pt modelId="{B46EDD8A-F6D5-4213-99DB-71F85D272BE6}" type="pres">
      <dgm:prSet presAssocID="{F4883821-0B89-45E7-A291-9AB07E0323A2}" presName="rootComposite" presStyleCnt="0"/>
      <dgm:spPr/>
    </dgm:pt>
    <dgm:pt modelId="{E28C7C57-8953-48E6-9A90-B5F4030A34D0}" type="pres">
      <dgm:prSet presAssocID="{F4883821-0B89-45E7-A291-9AB07E0323A2}" presName="rootText" presStyleLbl="node2" presStyleIdx="0" presStyleCnt="3" custScaleY="115428">
        <dgm:presLayoutVars>
          <dgm:chPref val="3"/>
        </dgm:presLayoutVars>
      </dgm:prSet>
      <dgm:spPr/>
      <dgm:t>
        <a:bodyPr/>
        <a:lstStyle/>
        <a:p>
          <a:endParaRPr lang="en-US"/>
        </a:p>
      </dgm:t>
    </dgm:pt>
    <dgm:pt modelId="{9F31F9A6-DBB6-4F58-950B-B769328D1BD2}" type="pres">
      <dgm:prSet presAssocID="{F4883821-0B89-45E7-A291-9AB07E0323A2}" presName="rootConnector" presStyleLbl="node2" presStyleIdx="0" presStyleCnt="3"/>
      <dgm:spPr/>
      <dgm:t>
        <a:bodyPr/>
        <a:lstStyle/>
        <a:p>
          <a:endParaRPr lang="en-US"/>
        </a:p>
      </dgm:t>
    </dgm:pt>
    <dgm:pt modelId="{DD806129-9ED8-47A8-995B-765AF274C2D9}" type="pres">
      <dgm:prSet presAssocID="{F4883821-0B89-45E7-A291-9AB07E0323A2}" presName="hierChild4" presStyleCnt="0"/>
      <dgm:spPr/>
    </dgm:pt>
    <dgm:pt modelId="{114526FB-82C2-4E31-8427-3A7A17B692E5}" type="pres">
      <dgm:prSet presAssocID="{F4883821-0B89-45E7-A291-9AB07E0323A2}" presName="hierChild5" presStyleCnt="0"/>
      <dgm:spPr/>
    </dgm:pt>
    <dgm:pt modelId="{ED21019E-92B5-49DB-90C3-784175241E92}" type="pres">
      <dgm:prSet presAssocID="{3EBEBB54-7DF1-4317-B4C7-34508A901A23}" presName="Name37" presStyleLbl="parChTrans1D2" presStyleIdx="1" presStyleCnt="3"/>
      <dgm:spPr/>
      <dgm:t>
        <a:bodyPr/>
        <a:lstStyle/>
        <a:p>
          <a:endParaRPr lang="en-US"/>
        </a:p>
      </dgm:t>
    </dgm:pt>
    <dgm:pt modelId="{8458EE77-6F0E-4E7B-AC9A-AA0FD966B709}" type="pres">
      <dgm:prSet presAssocID="{E65FB9AC-EBAD-45CE-9702-C4CD6EA70DE9}" presName="hierRoot2" presStyleCnt="0">
        <dgm:presLayoutVars>
          <dgm:hierBranch val="init"/>
        </dgm:presLayoutVars>
      </dgm:prSet>
      <dgm:spPr/>
    </dgm:pt>
    <dgm:pt modelId="{8C2C2285-DD1B-40DD-B5A0-A0A780C1BF09}" type="pres">
      <dgm:prSet presAssocID="{E65FB9AC-EBAD-45CE-9702-C4CD6EA70DE9}" presName="rootComposite" presStyleCnt="0"/>
      <dgm:spPr/>
    </dgm:pt>
    <dgm:pt modelId="{AC599E7C-A61D-454F-A762-38CA610780B0}" type="pres">
      <dgm:prSet presAssocID="{E65FB9AC-EBAD-45CE-9702-C4CD6EA70DE9}" presName="rootText" presStyleLbl="node2" presStyleIdx="1" presStyleCnt="3" custScaleY="123560">
        <dgm:presLayoutVars>
          <dgm:chPref val="3"/>
        </dgm:presLayoutVars>
      </dgm:prSet>
      <dgm:spPr/>
      <dgm:t>
        <a:bodyPr/>
        <a:lstStyle/>
        <a:p>
          <a:endParaRPr lang="en-US"/>
        </a:p>
      </dgm:t>
    </dgm:pt>
    <dgm:pt modelId="{EE678E2F-5F08-4B60-9511-E3E1E2C39B62}" type="pres">
      <dgm:prSet presAssocID="{E65FB9AC-EBAD-45CE-9702-C4CD6EA70DE9}" presName="rootConnector" presStyleLbl="node2" presStyleIdx="1" presStyleCnt="3"/>
      <dgm:spPr/>
      <dgm:t>
        <a:bodyPr/>
        <a:lstStyle/>
        <a:p>
          <a:endParaRPr lang="en-US"/>
        </a:p>
      </dgm:t>
    </dgm:pt>
    <dgm:pt modelId="{085051EF-111E-491B-ABC5-2C4BE828CD30}" type="pres">
      <dgm:prSet presAssocID="{E65FB9AC-EBAD-45CE-9702-C4CD6EA70DE9}" presName="hierChild4" presStyleCnt="0"/>
      <dgm:spPr/>
    </dgm:pt>
    <dgm:pt modelId="{1277D1E0-1999-4A30-A3B5-F3A0D61DF463}" type="pres">
      <dgm:prSet presAssocID="{E65FB9AC-EBAD-45CE-9702-C4CD6EA70DE9}" presName="hierChild5" presStyleCnt="0"/>
      <dgm:spPr/>
    </dgm:pt>
    <dgm:pt modelId="{6EAEC3D2-7FFF-465F-B8F7-B8D94A1E3D6E}" type="pres">
      <dgm:prSet presAssocID="{EFA333AF-FB4C-4993-A332-F404F2B1AFB3}" presName="Name37" presStyleLbl="parChTrans1D2" presStyleIdx="2" presStyleCnt="3"/>
      <dgm:spPr/>
      <dgm:t>
        <a:bodyPr/>
        <a:lstStyle/>
        <a:p>
          <a:endParaRPr lang="en-US"/>
        </a:p>
      </dgm:t>
    </dgm:pt>
    <dgm:pt modelId="{124E82AD-FA2E-43B0-B5AD-D9EE0D6D66C0}" type="pres">
      <dgm:prSet presAssocID="{C893BD68-1C77-4CD8-A9CC-9BD836D3DFF1}" presName="hierRoot2" presStyleCnt="0">
        <dgm:presLayoutVars>
          <dgm:hierBranch val="init"/>
        </dgm:presLayoutVars>
      </dgm:prSet>
      <dgm:spPr/>
    </dgm:pt>
    <dgm:pt modelId="{74CE3A2B-7980-480B-835E-70972BF3877B}" type="pres">
      <dgm:prSet presAssocID="{C893BD68-1C77-4CD8-A9CC-9BD836D3DFF1}" presName="rootComposite" presStyleCnt="0"/>
      <dgm:spPr/>
    </dgm:pt>
    <dgm:pt modelId="{81B104C2-8ADE-42F8-B194-F17B6A3BCF73}" type="pres">
      <dgm:prSet presAssocID="{C893BD68-1C77-4CD8-A9CC-9BD836D3DFF1}" presName="rootText" presStyleLbl="node2" presStyleIdx="2" presStyleCnt="3" custScaleY="120168">
        <dgm:presLayoutVars>
          <dgm:chPref val="3"/>
        </dgm:presLayoutVars>
      </dgm:prSet>
      <dgm:spPr/>
      <dgm:t>
        <a:bodyPr/>
        <a:lstStyle/>
        <a:p>
          <a:endParaRPr lang="en-US"/>
        </a:p>
      </dgm:t>
    </dgm:pt>
    <dgm:pt modelId="{E374FCC8-B72A-446D-90C9-698E8617CAF5}" type="pres">
      <dgm:prSet presAssocID="{C893BD68-1C77-4CD8-A9CC-9BD836D3DFF1}" presName="rootConnector" presStyleLbl="node2" presStyleIdx="2" presStyleCnt="3"/>
      <dgm:spPr/>
      <dgm:t>
        <a:bodyPr/>
        <a:lstStyle/>
        <a:p>
          <a:endParaRPr lang="en-US"/>
        </a:p>
      </dgm:t>
    </dgm:pt>
    <dgm:pt modelId="{D539B972-D9E6-4408-8134-20AFED2AC73A}" type="pres">
      <dgm:prSet presAssocID="{C893BD68-1C77-4CD8-A9CC-9BD836D3DFF1}" presName="hierChild4" presStyleCnt="0"/>
      <dgm:spPr/>
    </dgm:pt>
    <dgm:pt modelId="{71006C10-099D-439E-98AF-86128BE2FA55}" type="pres">
      <dgm:prSet presAssocID="{C893BD68-1C77-4CD8-A9CC-9BD836D3DFF1}" presName="hierChild5" presStyleCnt="0"/>
      <dgm:spPr/>
    </dgm:pt>
    <dgm:pt modelId="{806AC226-44DC-447B-AE03-4C9F20DD5BA9}" type="pres">
      <dgm:prSet presAssocID="{502E834F-411D-411A-AF01-0CAD25917703}" presName="hierChild3" presStyleCnt="0"/>
      <dgm:spPr/>
    </dgm:pt>
  </dgm:ptLst>
  <dgm:cxnLst>
    <dgm:cxn modelId="{E108FD51-A96F-41A7-AFC1-F12309DCDC2D}" type="presOf" srcId="{7299F2BB-5FAE-416B-BB89-6C8B243292A2}" destId="{B7868F28-F7D1-4E8C-83AB-8E52CF41AEFE}" srcOrd="0" destOrd="0" presId="urn:microsoft.com/office/officeart/2005/8/layout/orgChart1"/>
    <dgm:cxn modelId="{D0A51DF9-3E9A-4BDD-886E-14F343DAE799}" type="presOf" srcId="{EFA333AF-FB4C-4993-A332-F404F2B1AFB3}" destId="{6EAEC3D2-7FFF-465F-B8F7-B8D94A1E3D6E}" srcOrd="0" destOrd="0" presId="urn:microsoft.com/office/officeart/2005/8/layout/orgChart1"/>
    <dgm:cxn modelId="{EDC9AC40-1A57-4131-BDDA-60FA418A1E4C}" type="presOf" srcId="{502E834F-411D-411A-AF01-0CAD25917703}" destId="{A14B74D0-B5A7-4ACB-A3AE-9F00E0F031EB}" srcOrd="1" destOrd="0" presId="urn:microsoft.com/office/officeart/2005/8/layout/orgChart1"/>
    <dgm:cxn modelId="{D16F0D38-1AAF-48C0-BAC8-811F2D653964}" type="presOf" srcId="{E65FB9AC-EBAD-45CE-9702-C4CD6EA70DE9}" destId="{EE678E2F-5F08-4B60-9511-E3E1E2C39B62}" srcOrd="1" destOrd="0" presId="urn:microsoft.com/office/officeart/2005/8/layout/orgChart1"/>
    <dgm:cxn modelId="{2D44BAA7-FB79-4B5F-BB90-600DE4014FFA}" srcId="{7299F2BB-5FAE-416B-BB89-6C8B243292A2}" destId="{502E834F-411D-411A-AF01-0CAD25917703}" srcOrd="0" destOrd="0" parTransId="{7B9F4859-565E-4534-9889-84821B66D328}" sibTransId="{EFED688A-BF1F-477C-96F5-AB593F5A97B7}"/>
    <dgm:cxn modelId="{07199688-A9CA-4D11-B68F-3C2DA9C187E7}" type="presOf" srcId="{502E834F-411D-411A-AF01-0CAD25917703}" destId="{D3382900-B568-44F0-82C8-7B32C75FC085}" srcOrd="0" destOrd="0" presId="urn:microsoft.com/office/officeart/2005/8/layout/orgChart1"/>
    <dgm:cxn modelId="{5D6E16BB-031E-4D16-901F-B2BB8A8D7D4C}" type="presOf" srcId="{E65FB9AC-EBAD-45CE-9702-C4CD6EA70DE9}" destId="{AC599E7C-A61D-454F-A762-38CA610780B0}" srcOrd="0" destOrd="0" presId="urn:microsoft.com/office/officeart/2005/8/layout/orgChart1"/>
    <dgm:cxn modelId="{C67773E9-2287-4D5D-AE48-50D9583C62DF}" srcId="{502E834F-411D-411A-AF01-0CAD25917703}" destId="{F4883821-0B89-45E7-A291-9AB07E0323A2}" srcOrd="0" destOrd="0" parTransId="{3F537BBB-852E-49D3-97BA-64DC259B9CE6}" sibTransId="{2437B67B-C8C6-4FFF-B131-D7397E65DE87}"/>
    <dgm:cxn modelId="{57D03F2F-0AD9-4D4C-BA7B-BE0A423CE194}" type="presOf" srcId="{F4883821-0B89-45E7-A291-9AB07E0323A2}" destId="{9F31F9A6-DBB6-4F58-950B-B769328D1BD2}" srcOrd="1" destOrd="0" presId="urn:microsoft.com/office/officeart/2005/8/layout/orgChart1"/>
    <dgm:cxn modelId="{A9D0AB6C-7155-4789-B00D-FDD9A264B748}" type="presOf" srcId="{F4883821-0B89-45E7-A291-9AB07E0323A2}" destId="{E28C7C57-8953-48E6-9A90-B5F4030A34D0}" srcOrd="0" destOrd="0" presId="urn:microsoft.com/office/officeart/2005/8/layout/orgChart1"/>
    <dgm:cxn modelId="{7142DFF6-FF9D-47BF-B548-A0B226F22F8A}" type="presOf" srcId="{3F537BBB-852E-49D3-97BA-64DC259B9CE6}" destId="{EED9293F-294F-485F-A0AC-2C98A44E34E0}" srcOrd="0" destOrd="0" presId="urn:microsoft.com/office/officeart/2005/8/layout/orgChart1"/>
    <dgm:cxn modelId="{C1FC5A32-3F44-49CF-8239-7C1FE1F8FEF9}" srcId="{502E834F-411D-411A-AF01-0CAD25917703}" destId="{C893BD68-1C77-4CD8-A9CC-9BD836D3DFF1}" srcOrd="2" destOrd="0" parTransId="{EFA333AF-FB4C-4993-A332-F404F2B1AFB3}" sibTransId="{58CA860B-2F90-4ADF-8523-B8F957FD8907}"/>
    <dgm:cxn modelId="{5E07ED3C-D25F-4DE0-B27B-922628DC5386}" srcId="{502E834F-411D-411A-AF01-0CAD25917703}" destId="{E65FB9AC-EBAD-45CE-9702-C4CD6EA70DE9}" srcOrd="1" destOrd="0" parTransId="{3EBEBB54-7DF1-4317-B4C7-34508A901A23}" sibTransId="{EBB6F1BE-62B7-4558-A9BF-4DC1375A349D}"/>
    <dgm:cxn modelId="{F374B369-83B8-42EB-9D51-51B373ED2A6B}" type="presOf" srcId="{3EBEBB54-7DF1-4317-B4C7-34508A901A23}" destId="{ED21019E-92B5-49DB-90C3-784175241E92}" srcOrd="0" destOrd="0" presId="urn:microsoft.com/office/officeart/2005/8/layout/orgChart1"/>
    <dgm:cxn modelId="{C9723EED-561B-4015-88FD-2A4A02F8EDEA}" type="presOf" srcId="{C893BD68-1C77-4CD8-A9CC-9BD836D3DFF1}" destId="{E374FCC8-B72A-446D-90C9-698E8617CAF5}" srcOrd="1" destOrd="0" presId="urn:microsoft.com/office/officeart/2005/8/layout/orgChart1"/>
    <dgm:cxn modelId="{59857973-2352-4EA1-9609-0CB51E7FE763}" type="presOf" srcId="{C893BD68-1C77-4CD8-A9CC-9BD836D3DFF1}" destId="{81B104C2-8ADE-42F8-B194-F17B6A3BCF73}" srcOrd="0" destOrd="0" presId="urn:microsoft.com/office/officeart/2005/8/layout/orgChart1"/>
    <dgm:cxn modelId="{ADC148F6-6EDE-4898-A252-5FF180995718}" type="presParOf" srcId="{B7868F28-F7D1-4E8C-83AB-8E52CF41AEFE}" destId="{3C650E73-D28A-43B7-893D-21A1A0AEEA5E}" srcOrd="0" destOrd="0" presId="urn:microsoft.com/office/officeart/2005/8/layout/orgChart1"/>
    <dgm:cxn modelId="{11BBCD04-CEEB-4B5A-9259-0BA475B08E6C}" type="presParOf" srcId="{3C650E73-D28A-43B7-893D-21A1A0AEEA5E}" destId="{6D00F066-4FFF-4DF9-891F-F1FBC0A01DF7}" srcOrd="0" destOrd="0" presId="urn:microsoft.com/office/officeart/2005/8/layout/orgChart1"/>
    <dgm:cxn modelId="{9D547D83-D428-4A4E-8673-E5FC87D89577}" type="presParOf" srcId="{6D00F066-4FFF-4DF9-891F-F1FBC0A01DF7}" destId="{D3382900-B568-44F0-82C8-7B32C75FC085}" srcOrd="0" destOrd="0" presId="urn:microsoft.com/office/officeart/2005/8/layout/orgChart1"/>
    <dgm:cxn modelId="{14DDF0ED-FCC2-450D-8CE0-5633BDF37FF8}" type="presParOf" srcId="{6D00F066-4FFF-4DF9-891F-F1FBC0A01DF7}" destId="{A14B74D0-B5A7-4ACB-A3AE-9F00E0F031EB}" srcOrd="1" destOrd="0" presId="urn:microsoft.com/office/officeart/2005/8/layout/orgChart1"/>
    <dgm:cxn modelId="{45E6EB93-6CB7-4871-B608-F5065F291067}" type="presParOf" srcId="{3C650E73-D28A-43B7-893D-21A1A0AEEA5E}" destId="{41B181CA-9AB4-403E-93ED-19CFFDE80AD7}" srcOrd="1" destOrd="0" presId="urn:microsoft.com/office/officeart/2005/8/layout/orgChart1"/>
    <dgm:cxn modelId="{12EDD9AE-D985-45FB-91DC-1E17EDD29806}" type="presParOf" srcId="{41B181CA-9AB4-403E-93ED-19CFFDE80AD7}" destId="{EED9293F-294F-485F-A0AC-2C98A44E34E0}" srcOrd="0" destOrd="0" presId="urn:microsoft.com/office/officeart/2005/8/layout/orgChart1"/>
    <dgm:cxn modelId="{41C2D189-C904-42BF-9DE8-1EB79EE0639B}" type="presParOf" srcId="{41B181CA-9AB4-403E-93ED-19CFFDE80AD7}" destId="{533E26D4-327A-4E3C-B184-FECFB06278B1}" srcOrd="1" destOrd="0" presId="urn:microsoft.com/office/officeart/2005/8/layout/orgChart1"/>
    <dgm:cxn modelId="{7010EEE9-8B8B-4C69-96E8-B17D7B35982F}" type="presParOf" srcId="{533E26D4-327A-4E3C-B184-FECFB06278B1}" destId="{B46EDD8A-F6D5-4213-99DB-71F85D272BE6}" srcOrd="0" destOrd="0" presId="urn:microsoft.com/office/officeart/2005/8/layout/orgChart1"/>
    <dgm:cxn modelId="{735837F2-B8CB-4728-9957-62C43DDB96ED}" type="presParOf" srcId="{B46EDD8A-F6D5-4213-99DB-71F85D272BE6}" destId="{E28C7C57-8953-48E6-9A90-B5F4030A34D0}" srcOrd="0" destOrd="0" presId="urn:microsoft.com/office/officeart/2005/8/layout/orgChart1"/>
    <dgm:cxn modelId="{4EC514FD-54CA-479F-ACB7-76F4ABBE2B12}" type="presParOf" srcId="{B46EDD8A-F6D5-4213-99DB-71F85D272BE6}" destId="{9F31F9A6-DBB6-4F58-950B-B769328D1BD2}" srcOrd="1" destOrd="0" presId="urn:microsoft.com/office/officeart/2005/8/layout/orgChart1"/>
    <dgm:cxn modelId="{53B0A3CF-7032-4E88-B6BD-F7696AE497E1}" type="presParOf" srcId="{533E26D4-327A-4E3C-B184-FECFB06278B1}" destId="{DD806129-9ED8-47A8-995B-765AF274C2D9}" srcOrd="1" destOrd="0" presId="urn:microsoft.com/office/officeart/2005/8/layout/orgChart1"/>
    <dgm:cxn modelId="{247A8CF9-86E1-4119-93FD-B79429036861}" type="presParOf" srcId="{533E26D4-327A-4E3C-B184-FECFB06278B1}" destId="{114526FB-82C2-4E31-8427-3A7A17B692E5}" srcOrd="2" destOrd="0" presId="urn:microsoft.com/office/officeart/2005/8/layout/orgChart1"/>
    <dgm:cxn modelId="{A38CA26A-55E5-4FBB-B42F-A5A1E20BA57D}" type="presParOf" srcId="{41B181CA-9AB4-403E-93ED-19CFFDE80AD7}" destId="{ED21019E-92B5-49DB-90C3-784175241E92}" srcOrd="2" destOrd="0" presId="urn:microsoft.com/office/officeart/2005/8/layout/orgChart1"/>
    <dgm:cxn modelId="{5164B2B1-0E7A-4AD3-B85C-FD6BCD735112}" type="presParOf" srcId="{41B181CA-9AB4-403E-93ED-19CFFDE80AD7}" destId="{8458EE77-6F0E-4E7B-AC9A-AA0FD966B709}" srcOrd="3" destOrd="0" presId="urn:microsoft.com/office/officeart/2005/8/layout/orgChart1"/>
    <dgm:cxn modelId="{BEEE7733-5964-4AEB-AD38-3068A6FACA22}" type="presParOf" srcId="{8458EE77-6F0E-4E7B-AC9A-AA0FD966B709}" destId="{8C2C2285-DD1B-40DD-B5A0-A0A780C1BF09}" srcOrd="0" destOrd="0" presId="urn:microsoft.com/office/officeart/2005/8/layout/orgChart1"/>
    <dgm:cxn modelId="{81EE073F-9FC2-4FED-9684-771AEAB21DB4}" type="presParOf" srcId="{8C2C2285-DD1B-40DD-B5A0-A0A780C1BF09}" destId="{AC599E7C-A61D-454F-A762-38CA610780B0}" srcOrd="0" destOrd="0" presId="urn:microsoft.com/office/officeart/2005/8/layout/orgChart1"/>
    <dgm:cxn modelId="{D022DEC4-A4EE-45AD-9C94-310990975EED}" type="presParOf" srcId="{8C2C2285-DD1B-40DD-B5A0-A0A780C1BF09}" destId="{EE678E2F-5F08-4B60-9511-E3E1E2C39B62}" srcOrd="1" destOrd="0" presId="urn:microsoft.com/office/officeart/2005/8/layout/orgChart1"/>
    <dgm:cxn modelId="{F4B6FA9E-896C-4359-B545-139B43D22189}" type="presParOf" srcId="{8458EE77-6F0E-4E7B-AC9A-AA0FD966B709}" destId="{085051EF-111E-491B-ABC5-2C4BE828CD30}" srcOrd="1" destOrd="0" presId="urn:microsoft.com/office/officeart/2005/8/layout/orgChart1"/>
    <dgm:cxn modelId="{EAD7D415-B726-4399-822F-97E689C54098}" type="presParOf" srcId="{8458EE77-6F0E-4E7B-AC9A-AA0FD966B709}" destId="{1277D1E0-1999-4A30-A3B5-F3A0D61DF463}" srcOrd="2" destOrd="0" presId="urn:microsoft.com/office/officeart/2005/8/layout/orgChart1"/>
    <dgm:cxn modelId="{D94341BF-78C7-4E19-B3DF-FCF2FB4897FA}" type="presParOf" srcId="{41B181CA-9AB4-403E-93ED-19CFFDE80AD7}" destId="{6EAEC3D2-7FFF-465F-B8F7-B8D94A1E3D6E}" srcOrd="4" destOrd="0" presId="urn:microsoft.com/office/officeart/2005/8/layout/orgChart1"/>
    <dgm:cxn modelId="{02298604-82F6-408E-8C49-588C4CB2DE5A}" type="presParOf" srcId="{41B181CA-9AB4-403E-93ED-19CFFDE80AD7}" destId="{124E82AD-FA2E-43B0-B5AD-D9EE0D6D66C0}" srcOrd="5" destOrd="0" presId="urn:microsoft.com/office/officeart/2005/8/layout/orgChart1"/>
    <dgm:cxn modelId="{BA076236-4A5B-4090-9CB4-A7DC683C1D66}" type="presParOf" srcId="{124E82AD-FA2E-43B0-B5AD-D9EE0D6D66C0}" destId="{74CE3A2B-7980-480B-835E-70972BF3877B}" srcOrd="0" destOrd="0" presId="urn:microsoft.com/office/officeart/2005/8/layout/orgChart1"/>
    <dgm:cxn modelId="{4B6ED431-EE97-4B37-B3BB-7FB4F3647DFA}" type="presParOf" srcId="{74CE3A2B-7980-480B-835E-70972BF3877B}" destId="{81B104C2-8ADE-42F8-B194-F17B6A3BCF73}" srcOrd="0" destOrd="0" presId="urn:microsoft.com/office/officeart/2005/8/layout/orgChart1"/>
    <dgm:cxn modelId="{5CA62795-6275-4A71-AF9C-CF789D11CDF9}" type="presParOf" srcId="{74CE3A2B-7980-480B-835E-70972BF3877B}" destId="{E374FCC8-B72A-446D-90C9-698E8617CAF5}" srcOrd="1" destOrd="0" presId="urn:microsoft.com/office/officeart/2005/8/layout/orgChart1"/>
    <dgm:cxn modelId="{0D05E865-B9DD-46B0-BF15-C4DB9815E90C}" type="presParOf" srcId="{124E82AD-FA2E-43B0-B5AD-D9EE0D6D66C0}" destId="{D539B972-D9E6-4408-8134-20AFED2AC73A}" srcOrd="1" destOrd="0" presId="urn:microsoft.com/office/officeart/2005/8/layout/orgChart1"/>
    <dgm:cxn modelId="{54266F8C-FDF4-4931-B54D-6B292D7B37FC}" type="presParOf" srcId="{124E82AD-FA2E-43B0-B5AD-D9EE0D6D66C0}" destId="{71006C10-099D-439E-98AF-86128BE2FA55}" srcOrd="2" destOrd="0" presId="urn:microsoft.com/office/officeart/2005/8/layout/orgChart1"/>
    <dgm:cxn modelId="{4E5135E6-C433-4CCE-B74E-FFB17551858B}" type="presParOf" srcId="{3C650E73-D28A-43B7-893D-21A1A0AEEA5E}" destId="{806AC226-44DC-447B-AE03-4C9F20DD5BA9}" srcOrd="2" destOrd="0" presId="urn:microsoft.com/office/officeart/2005/8/layout/orgChar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0AC046F3-7B6D-4BA7-89A3-93CEB6253957}" type="doc">
      <dgm:prSet loTypeId="urn:microsoft.com/office/officeart/2005/8/layout/orgChart1" loCatId="hierarchy" qsTypeId="urn:microsoft.com/office/officeart/2005/8/quickstyle/simple1" qsCatId="simple" csTypeId="urn:microsoft.com/office/officeart/2005/8/colors/accent1_2" csCatId="accent1" phldr="1"/>
      <dgm:spPr/>
      <dgm:t>
        <a:bodyPr/>
        <a:lstStyle/>
        <a:p>
          <a:endParaRPr lang="en-US"/>
        </a:p>
      </dgm:t>
    </dgm:pt>
    <dgm:pt modelId="{61333A59-C737-494D-9459-CB172A738B3B}">
      <dgm:prSet phldrT="[Text]"/>
      <dgm:spPr/>
      <dgm:t>
        <a:bodyPr/>
        <a:lstStyle/>
        <a:p>
          <a:r>
            <a:rPr lang="bn-BD" b="1" cap="none" spc="0" dirty="0" smtClean="0">
              <a:ln w="22225">
                <a:solidFill>
                  <a:schemeClr val="accent2"/>
                </a:solidFill>
                <a:prstDash val="solid"/>
              </a:ln>
              <a:solidFill>
                <a:schemeClr val="accent2">
                  <a:lumMod val="40000"/>
                  <a:lumOff val="60000"/>
                </a:schemeClr>
              </a:solidFill>
              <a:effectLst/>
              <a:latin typeface="NikoshBAN" pitchFamily="2" charset="0"/>
              <a:cs typeface="NikoshBAN" pitchFamily="2" charset="0"/>
            </a:rPr>
            <a:t>টপোলজি</a:t>
          </a:r>
          <a:endParaRPr lang="en-US" b="1" cap="none" spc="0" dirty="0">
            <a:ln w="22225">
              <a:solidFill>
                <a:schemeClr val="accent2"/>
              </a:solidFill>
              <a:prstDash val="solid"/>
            </a:ln>
            <a:solidFill>
              <a:schemeClr val="accent2">
                <a:lumMod val="40000"/>
                <a:lumOff val="60000"/>
              </a:schemeClr>
            </a:solidFill>
            <a:effectLst/>
          </a:endParaRPr>
        </a:p>
      </dgm:t>
    </dgm:pt>
    <dgm:pt modelId="{950656AF-11DB-4EF6-A142-6D80A8F9DF8E}" type="parTrans" cxnId="{BBE37234-D5ED-4C6D-A550-02F1ACF9356F}">
      <dgm:prSet/>
      <dgm:spPr/>
      <dgm:t>
        <a:bodyPr/>
        <a:lstStyle/>
        <a:p>
          <a:endParaRPr lang="en-US"/>
        </a:p>
      </dgm:t>
    </dgm:pt>
    <dgm:pt modelId="{E8B8479A-8D44-417C-9588-F3A6AACAB3AF}" type="sibTrans" cxnId="{BBE37234-D5ED-4C6D-A550-02F1ACF9356F}">
      <dgm:prSet/>
      <dgm:spPr/>
      <dgm:t>
        <a:bodyPr/>
        <a:lstStyle/>
        <a:p>
          <a:endParaRPr lang="en-US"/>
        </a:p>
      </dgm:t>
    </dgm:pt>
    <dgm:pt modelId="{7AAD5FA6-D6E3-41F3-8C70-C53742399627}">
      <dgm:prSet phldrT="[Text]"/>
      <dgm:spPr/>
      <dgm:t>
        <a:bodyPr/>
        <a:lstStyle/>
        <a:p>
          <a:r>
            <a:rPr lang="bn-BD" b="1" dirty="0" smtClean="0">
              <a:solidFill>
                <a:srgbClr val="FFC000"/>
              </a:solidFill>
              <a:latin typeface="NikoshBAN" pitchFamily="2" charset="0"/>
              <a:cs typeface="NikoshBAN" pitchFamily="2" charset="0"/>
            </a:rPr>
            <a:t>বাস</a:t>
          </a:r>
        </a:p>
        <a:p>
          <a:r>
            <a:rPr lang="bn-BD" b="1" dirty="0" smtClean="0">
              <a:solidFill>
                <a:srgbClr val="FFC000"/>
              </a:solidFill>
              <a:latin typeface="NikoshBAN" pitchFamily="2" charset="0"/>
              <a:cs typeface="NikoshBAN" pitchFamily="2" charset="0"/>
            </a:rPr>
            <a:t>টপোলজি</a:t>
          </a:r>
          <a:endParaRPr lang="en-US" dirty="0"/>
        </a:p>
      </dgm:t>
    </dgm:pt>
    <dgm:pt modelId="{305C1B89-EF1C-4BC2-8450-E6ED90B75CD4}" type="parTrans" cxnId="{EF8103C5-B076-4367-B8EA-C172E75AAAF9}">
      <dgm:prSet/>
      <dgm:spPr/>
      <dgm:t>
        <a:bodyPr/>
        <a:lstStyle/>
        <a:p>
          <a:endParaRPr lang="en-US"/>
        </a:p>
      </dgm:t>
    </dgm:pt>
    <dgm:pt modelId="{55F37BD4-E5BB-4447-8AFC-3FAC82A92A0B}" type="sibTrans" cxnId="{EF8103C5-B076-4367-B8EA-C172E75AAAF9}">
      <dgm:prSet/>
      <dgm:spPr/>
      <dgm:t>
        <a:bodyPr/>
        <a:lstStyle/>
        <a:p>
          <a:endParaRPr lang="en-US"/>
        </a:p>
      </dgm:t>
    </dgm:pt>
    <dgm:pt modelId="{CAFE1985-3280-4D79-B06C-04C0BFD39F46}">
      <dgm:prSet phldrT="[Text]"/>
      <dgm:spPr/>
      <dgm:t>
        <a:bodyPr/>
        <a:lstStyle/>
        <a:p>
          <a:r>
            <a:rPr lang="bn-BD" b="1" dirty="0" smtClean="0">
              <a:solidFill>
                <a:srgbClr val="002060"/>
              </a:solidFill>
              <a:latin typeface="NikoshBAN" pitchFamily="2" charset="0"/>
              <a:cs typeface="NikoshBAN" pitchFamily="2" charset="0"/>
            </a:rPr>
            <a:t>রিং</a:t>
          </a:r>
        </a:p>
        <a:p>
          <a:r>
            <a:rPr lang="bn-BD" b="1" dirty="0" smtClean="0">
              <a:solidFill>
                <a:srgbClr val="002060"/>
              </a:solidFill>
              <a:latin typeface="NikoshBAN" pitchFamily="2" charset="0"/>
              <a:cs typeface="NikoshBAN" pitchFamily="2" charset="0"/>
            </a:rPr>
            <a:t>টপোলজি</a:t>
          </a:r>
          <a:endParaRPr lang="en-US" dirty="0"/>
        </a:p>
      </dgm:t>
    </dgm:pt>
    <dgm:pt modelId="{90E9ACAD-02DE-4EC6-B88D-44308F599756}" type="parTrans" cxnId="{612B11FF-7329-4F5D-9021-58C07E4CE8FB}">
      <dgm:prSet/>
      <dgm:spPr/>
      <dgm:t>
        <a:bodyPr/>
        <a:lstStyle/>
        <a:p>
          <a:endParaRPr lang="en-US"/>
        </a:p>
      </dgm:t>
    </dgm:pt>
    <dgm:pt modelId="{B6BBD04B-AF57-4EBF-AC5A-6C7310F053F2}" type="sibTrans" cxnId="{612B11FF-7329-4F5D-9021-58C07E4CE8FB}">
      <dgm:prSet/>
      <dgm:spPr/>
      <dgm:t>
        <a:bodyPr/>
        <a:lstStyle/>
        <a:p>
          <a:endParaRPr lang="en-US"/>
        </a:p>
      </dgm:t>
    </dgm:pt>
    <dgm:pt modelId="{566D4FAD-5C00-47FF-A055-215571D0D20B}">
      <dgm:prSet phldrT="[Text]"/>
      <dgm:spPr/>
      <dgm:t>
        <a:bodyPr/>
        <a:lstStyle/>
        <a:p>
          <a:r>
            <a:rPr lang="bn-BD" b="1" u="none" dirty="0" smtClean="0">
              <a:ln w="11430"/>
              <a:solidFill>
                <a:schemeClr val="tx1"/>
              </a:solidFill>
              <a:effectLst>
                <a:outerShdw blurRad="50800" dist="39000" dir="5460000" algn="tl">
                  <a:srgbClr val="000000">
                    <a:alpha val="38000"/>
                  </a:srgbClr>
                </a:outerShdw>
              </a:effectLst>
              <a:latin typeface="NikoshBAN" pitchFamily="2" charset="0"/>
              <a:cs typeface="NikoshBAN" pitchFamily="2" charset="0"/>
            </a:rPr>
            <a:t>স্টার </a:t>
          </a:r>
          <a:endParaRPr lang="en-US" b="1" u="none" dirty="0" smtClean="0">
            <a:ln w="11430"/>
            <a:solidFill>
              <a:schemeClr val="tx1"/>
            </a:solidFill>
            <a:effectLst>
              <a:outerShdw blurRad="50800" dist="39000" dir="5460000" algn="tl">
                <a:srgbClr val="000000">
                  <a:alpha val="38000"/>
                </a:srgbClr>
              </a:outerShdw>
            </a:effectLst>
            <a:latin typeface="NikoshBAN" pitchFamily="2" charset="0"/>
            <a:cs typeface="NikoshBAN" pitchFamily="2" charset="0"/>
          </a:endParaRPr>
        </a:p>
        <a:p>
          <a:r>
            <a:rPr lang="bn-BD" b="1" u="none" dirty="0" smtClean="0">
              <a:ln w="11430"/>
              <a:solidFill>
                <a:schemeClr val="tx1"/>
              </a:solidFill>
              <a:effectLst>
                <a:outerShdw blurRad="50800" dist="39000" dir="5460000" algn="tl">
                  <a:srgbClr val="000000">
                    <a:alpha val="38000"/>
                  </a:srgbClr>
                </a:outerShdw>
              </a:effectLst>
              <a:latin typeface="NikoshBAN" pitchFamily="2" charset="0"/>
              <a:cs typeface="NikoshBAN" pitchFamily="2" charset="0"/>
            </a:rPr>
            <a:t>টপোলজি</a:t>
          </a:r>
          <a:endParaRPr lang="en-US" u="none" dirty="0">
            <a:solidFill>
              <a:schemeClr val="tx1"/>
            </a:solidFill>
          </a:endParaRPr>
        </a:p>
      </dgm:t>
    </dgm:pt>
    <dgm:pt modelId="{AF8EEE12-9F65-4D10-9A00-15001542F190}" type="parTrans" cxnId="{465B1AE5-4F9F-4247-BB91-9CF60AD821FF}">
      <dgm:prSet/>
      <dgm:spPr/>
      <dgm:t>
        <a:bodyPr/>
        <a:lstStyle/>
        <a:p>
          <a:endParaRPr lang="en-US"/>
        </a:p>
      </dgm:t>
    </dgm:pt>
    <dgm:pt modelId="{4B525589-C0D7-4AFA-9383-39A71CCFB462}" type="sibTrans" cxnId="{465B1AE5-4F9F-4247-BB91-9CF60AD821FF}">
      <dgm:prSet/>
      <dgm:spPr/>
      <dgm:t>
        <a:bodyPr/>
        <a:lstStyle/>
        <a:p>
          <a:endParaRPr lang="en-US"/>
        </a:p>
      </dgm:t>
    </dgm:pt>
    <dgm:pt modelId="{6F1B59F0-FF6D-4E9D-819F-C911BCE8797B}" type="pres">
      <dgm:prSet presAssocID="{0AC046F3-7B6D-4BA7-89A3-93CEB6253957}" presName="hierChild1" presStyleCnt="0">
        <dgm:presLayoutVars>
          <dgm:orgChart val="1"/>
          <dgm:chPref val="1"/>
          <dgm:dir/>
          <dgm:animOne val="branch"/>
          <dgm:animLvl val="lvl"/>
          <dgm:resizeHandles/>
        </dgm:presLayoutVars>
      </dgm:prSet>
      <dgm:spPr/>
      <dgm:t>
        <a:bodyPr/>
        <a:lstStyle/>
        <a:p>
          <a:endParaRPr lang="en-US"/>
        </a:p>
      </dgm:t>
    </dgm:pt>
    <dgm:pt modelId="{B89D2855-662A-4AC5-AB86-5009D2F496A4}" type="pres">
      <dgm:prSet presAssocID="{61333A59-C737-494D-9459-CB172A738B3B}" presName="hierRoot1" presStyleCnt="0">
        <dgm:presLayoutVars>
          <dgm:hierBranch val="init"/>
        </dgm:presLayoutVars>
      </dgm:prSet>
      <dgm:spPr/>
    </dgm:pt>
    <dgm:pt modelId="{42D3CB18-EA27-4B69-A6E2-C045AE3005F6}" type="pres">
      <dgm:prSet presAssocID="{61333A59-C737-494D-9459-CB172A738B3B}" presName="rootComposite1" presStyleCnt="0"/>
      <dgm:spPr/>
    </dgm:pt>
    <dgm:pt modelId="{FE170AA9-A187-465C-A2F8-3741DA62E42D}" type="pres">
      <dgm:prSet presAssocID="{61333A59-C737-494D-9459-CB172A738B3B}" presName="rootText1" presStyleLbl="node0" presStyleIdx="0" presStyleCnt="1">
        <dgm:presLayoutVars>
          <dgm:chPref val="3"/>
        </dgm:presLayoutVars>
      </dgm:prSet>
      <dgm:spPr/>
      <dgm:t>
        <a:bodyPr/>
        <a:lstStyle/>
        <a:p>
          <a:endParaRPr lang="en-US"/>
        </a:p>
      </dgm:t>
    </dgm:pt>
    <dgm:pt modelId="{2DCA376E-A8F0-4247-9053-34EA88D61014}" type="pres">
      <dgm:prSet presAssocID="{61333A59-C737-494D-9459-CB172A738B3B}" presName="rootConnector1" presStyleLbl="node1" presStyleIdx="0" presStyleCnt="0"/>
      <dgm:spPr/>
      <dgm:t>
        <a:bodyPr/>
        <a:lstStyle/>
        <a:p>
          <a:endParaRPr lang="en-US"/>
        </a:p>
      </dgm:t>
    </dgm:pt>
    <dgm:pt modelId="{01210EB0-B1AB-4D90-AE76-7E229CCEA95D}" type="pres">
      <dgm:prSet presAssocID="{61333A59-C737-494D-9459-CB172A738B3B}" presName="hierChild2" presStyleCnt="0"/>
      <dgm:spPr/>
    </dgm:pt>
    <dgm:pt modelId="{660B704D-066A-45AD-BF7B-DAFAA2092CAA}" type="pres">
      <dgm:prSet presAssocID="{305C1B89-EF1C-4BC2-8450-E6ED90B75CD4}" presName="Name37" presStyleLbl="parChTrans1D2" presStyleIdx="0" presStyleCnt="3"/>
      <dgm:spPr/>
      <dgm:t>
        <a:bodyPr/>
        <a:lstStyle/>
        <a:p>
          <a:endParaRPr lang="en-US"/>
        </a:p>
      </dgm:t>
    </dgm:pt>
    <dgm:pt modelId="{48D8411F-0F54-4DE3-A74A-8BE671556444}" type="pres">
      <dgm:prSet presAssocID="{7AAD5FA6-D6E3-41F3-8C70-C53742399627}" presName="hierRoot2" presStyleCnt="0">
        <dgm:presLayoutVars>
          <dgm:hierBranch val="init"/>
        </dgm:presLayoutVars>
      </dgm:prSet>
      <dgm:spPr/>
    </dgm:pt>
    <dgm:pt modelId="{02D36D7F-FD69-4E8D-BF4C-526F2679B125}" type="pres">
      <dgm:prSet presAssocID="{7AAD5FA6-D6E3-41F3-8C70-C53742399627}" presName="rootComposite" presStyleCnt="0"/>
      <dgm:spPr/>
    </dgm:pt>
    <dgm:pt modelId="{8833EFBC-823B-4AB4-81F1-95DA853D27DA}" type="pres">
      <dgm:prSet presAssocID="{7AAD5FA6-D6E3-41F3-8C70-C53742399627}" presName="rootText" presStyleLbl="node2" presStyleIdx="0" presStyleCnt="3">
        <dgm:presLayoutVars>
          <dgm:chPref val="3"/>
        </dgm:presLayoutVars>
      </dgm:prSet>
      <dgm:spPr/>
      <dgm:t>
        <a:bodyPr/>
        <a:lstStyle/>
        <a:p>
          <a:endParaRPr lang="en-US"/>
        </a:p>
      </dgm:t>
    </dgm:pt>
    <dgm:pt modelId="{9241E786-8168-4490-8D82-80A99AC0661E}" type="pres">
      <dgm:prSet presAssocID="{7AAD5FA6-D6E3-41F3-8C70-C53742399627}" presName="rootConnector" presStyleLbl="node2" presStyleIdx="0" presStyleCnt="3"/>
      <dgm:spPr/>
      <dgm:t>
        <a:bodyPr/>
        <a:lstStyle/>
        <a:p>
          <a:endParaRPr lang="en-US"/>
        </a:p>
      </dgm:t>
    </dgm:pt>
    <dgm:pt modelId="{D4E761DA-8082-4235-9427-9AF11F2F531C}" type="pres">
      <dgm:prSet presAssocID="{7AAD5FA6-D6E3-41F3-8C70-C53742399627}" presName="hierChild4" presStyleCnt="0"/>
      <dgm:spPr/>
    </dgm:pt>
    <dgm:pt modelId="{486FBA61-8FCD-4AD5-805F-6ADB81AB17F7}" type="pres">
      <dgm:prSet presAssocID="{7AAD5FA6-D6E3-41F3-8C70-C53742399627}" presName="hierChild5" presStyleCnt="0"/>
      <dgm:spPr/>
    </dgm:pt>
    <dgm:pt modelId="{5A544883-E505-4B71-9834-D32AC8B63AB7}" type="pres">
      <dgm:prSet presAssocID="{90E9ACAD-02DE-4EC6-B88D-44308F599756}" presName="Name37" presStyleLbl="parChTrans1D2" presStyleIdx="1" presStyleCnt="3"/>
      <dgm:spPr/>
      <dgm:t>
        <a:bodyPr/>
        <a:lstStyle/>
        <a:p>
          <a:endParaRPr lang="en-US"/>
        </a:p>
      </dgm:t>
    </dgm:pt>
    <dgm:pt modelId="{890F23E6-10B4-4CD7-8C8F-864AD5703F1A}" type="pres">
      <dgm:prSet presAssocID="{CAFE1985-3280-4D79-B06C-04C0BFD39F46}" presName="hierRoot2" presStyleCnt="0">
        <dgm:presLayoutVars>
          <dgm:hierBranch val="init"/>
        </dgm:presLayoutVars>
      </dgm:prSet>
      <dgm:spPr/>
    </dgm:pt>
    <dgm:pt modelId="{CCDAFD70-ED21-4597-A388-5DDDA60DC637}" type="pres">
      <dgm:prSet presAssocID="{CAFE1985-3280-4D79-B06C-04C0BFD39F46}" presName="rootComposite" presStyleCnt="0"/>
      <dgm:spPr/>
    </dgm:pt>
    <dgm:pt modelId="{3D0B7230-1E59-4ACC-A435-C9E47553C6AC}" type="pres">
      <dgm:prSet presAssocID="{CAFE1985-3280-4D79-B06C-04C0BFD39F46}" presName="rootText" presStyleLbl="node2" presStyleIdx="1" presStyleCnt="3">
        <dgm:presLayoutVars>
          <dgm:chPref val="3"/>
        </dgm:presLayoutVars>
      </dgm:prSet>
      <dgm:spPr/>
      <dgm:t>
        <a:bodyPr/>
        <a:lstStyle/>
        <a:p>
          <a:endParaRPr lang="en-US"/>
        </a:p>
      </dgm:t>
    </dgm:pt>
    <dgm:pt modelId="{F964B3FC-36AA-4047-A7DE-7BB741202EE3}" type="pres">
      <dgm:prSet presAssocID="{CAFE1985-3280-4D79-B06C-04C0BFD39F46}" presName="rootConnector" presStyleLbl="node2" presStyleIdx="1" presStyleCnt="3"/>
      <dgm:spPr/>
      <dgm:t>
        <a:bodyPr/>
        <a:lstStyle/>
        <a:p>
          <a:endParaRPr lang="en-US"/>
        </a:p>
      </dgm:t>
    </dgm:pt>
    <dgm:pt modelId="{246898FC-A3AB-4878-98E2-9A563C11B1CD}" type="pres">
      <dgm:prSet presAssocID="{CAFE1985-3280-4D79-B06C-04C0BFD39F46}" presName="hierChild4" presStyleCnt="0"/>
      <dgm:spPr/>
    </dgm:pt>
    <dgm:pt modelId="{237BD3C4-3BA1-4096-B986-2FAD2EBECDD5}" type="pres">
      <dgm:prSet presAssocID="{CAFE1985-3280-4D79-B06C-04C0BFD39F46}" presName="hierChild5" presStyleCnt="0"/>
      <dgm:spPr/>
    </dgm:pt>
    <dgm:pt modelId="{EFB9F33E-0D9F-4731-8A1D-A3433B42744A}" type="pres">
      <dgm:prSet presAssocID="{AF8EEE12-9F65-4D10-9A00-15001542F190}" presName="Name37" presStyleLbl="parChTrans1D2" presStyleIdx="2" presStyleCnt="3"/>
      <dgm:spPr/>
      <dgm:t>
        <a:bodyPr/>
        <a:lstStyle/>
        <a:p>
          <a:endParaRPr lang="en-US"/>
        </a:p>
      </dgm:t>
    </dgm:pt>
    <dgm:pt modelId="{F601915A-FEAE-480C-9F6A-9E98E50A26A8}" type="pres">
      <dgm:prSet presAssocID="{566D4FAD-5C00-47FF-A055-215571D0D20B}" presName="hierRoot2" presStyleCnt="0">
        <dgm:presLayoutVars>
          <dgm:hierBranch val="init"/>
        </dgm:presLayoutVars>
      </dgm:prSet>
      <dgm:spPr/>
    </dgm:pt>
    <dgm:pt modelId="{3F1CE4D6-8509-45EC-A157-EC9CEF056936}" type="pres">
      <dgm:prSet presAssocID="{566D4FAD-5C00-47FF-A055-215571D0D20B}" presName="rootComposite" presStyleCnt="0"/>
      <dgm:spPr/>
    </dgm:pt>
    <dgm:pt modelId="{1E9ADC8B-7E02-40E8-B7AC-6BA3D330353C}" type="pres">
      <dgm:prSet presAssocID="{566D4FAD-5C00-47FF-A055-215571D0D20B}" presName="rootText" presStyleLbl="node2" presStyleIdx="2" presStyleCnt="3" custLinFactNeighborX="3231" custLinFactNeighborY="-929">
        <dgm:presLayoutVars>
          <dgm:chPref val="3"/>
        </dgm:presLayoutVars>
      </dgm:prSet>
      <dgm:spPr/>
      <dgm:t>
        <a:bodyPr/>
        <a:lstStyle/>
        <a:p>
          <a:endParaRPr lang="en-US"/>
        </a:p>
      </dgm:t>
    </dgm:pt>
    <dgm:pt modelId="{9965988E-B8F7-4B8E-8451-671D663B9B48}" type="pres">
      <dgm:prSet presAssocID="{566D4FAD-5C00-47FF-A055-215571D0D20B}" presName="rootConnector" presStyleLbl="node2" presStyleIdx="2" presStyleCnt="3"/>
      <dgm:spPr/>
      <dgm:t>
        <a:bodyPr/>
        <a:lstStyle/>
        <a:p>
          <a:endParaRPr lang="en-US"/>
        </a:p>
      </dgm:t>
    </dgm:pt>
    <dgm:pt modelId="{27DFDBEE-B38A-459D-9C07-4CFBC55ED16C}" type="pres">
      <dgm:prSet presAssocID="{566D4FAD-5C00-47FF-A055-215571D0D20B}" presName="hierChild4" presStyleCnt="0"/>
      <dgm:spPr/>
    </dgm:pt>
    <dgm:pt modelId="{F5FC83A7-C4E8-4303-8A82-C375B780D2A3}" type="pres">
      <dgm:prSet presAssocID="{566D4FAD-5C00-47FF-A055-215571D0D20B}" presName="hierChild5" presStyleCnt="0"/>
      <dgm:spPr/>
    </dgm:pt>
    <dgm:pt modelId="{D9BB33A2-E947-4F70-941B-75A1B9AA4469}" type="pres">
      <dgm:prSet presAssocID="{61333A59-C737-494D-9459-CB172A738B3B}" presName="hierChild3" presStyleCnt="0"/>
      <dgm:spPr/>
    </dgm:pt>
  </dgm:ptLst>
  <dgm:cxnLst>
    <dgm:cxn modelId="{465B1AE5-4F9F-4247-BB91-9CF60AD821FF}" srcId="{61333A59-C737-494D-9459-CB172A738B3B}" destId="{566D4FAD-5C00-47FF-A055-215571D0D20B}" srcOrd="2" destOrd="0" parTransId="{AF8EEE12-9F65-4D10-9A00-15001542F190}" sibTransId="{4B525589-C0D7-4AFA-9383-39A71CCFB462}"/>
    <dgm:cxn modelId="{3FB94739-8AB1-4081-8A39-2D9487B7CD7A}" type="presOf" srcId="{AF8EEE12-9F65-4D10-9A00-15001542F190}" destId="{EFB9F33E-0D9F-4731-8A1D-A3433B42744A}" srcOrd="0" destOrd="0" presId="urn:microsoft.com/office/officeart/2005/8/layout/orgChart1"/>
    <dgm:cxn modelId="{C4274998-8A8C-493D-9A56-2E087D9262B8}" type="presOf" srcId="{7AAD5FA6-D6E3-41F3-8C70-C53742399627}" destId="{9241E786-8168-4490-8D82-80A99AC0661E}" srcOrd="1" destOrd="0" presId="urn:microsoft.com/office/officeart/2005/8/layout/orgChart1"/>
    <dgm:cxn modelId="{BD81D4CC-10E9-4D31-8C66-F29FA7C6B402}" type="presOf" srcId="{566D4FAD-5C00-47FF-A055-215571D0D20B}" destId="{9965988E-B8F7-4B8E-8451-671D663B9B48}" srcOrd="1" destOrd="0" presId="urn:microsoft.com/office/officeart/2005/8/layout/orgChart1"/>
    <dgm:cxn modelId="{BBE37234-D5ED-4C6D-A550-02F1ACF9356F}" srcId="{0AC046F3-7B6D-4BA7-89A3-93CEB6253957}" destId="{61333A59-C737-494D-9459-CB172A738B3B}" srcOrd="0" destOrd="0" parTransId="{950656AF-11DB-4EF6-A142-6D80A8F9DF8E}" sibTransId="{E8B8479A-8D44-417C-9588-F3A6AACAB3AF}"/>
    <dgm:cxn modelId="{B9606728-8352-44D4-97CC-04C59D5063EC}" type="presOf" srcId="{305C1B89-EF1C-4BC2-8450-E6ED90B75CD4}" destId="{660B704D-066A-45AD-BF7B-DAFAA2092CAA}" srcOrd="0" destOrd="0" presId="urn:microsoft.com/office/officeart/2005/8/layout/orgChart1"/>
    <dgm:cxn modelId="{9617F2DA-0693-4C8D-87A9-DB3B54B2DC6E}" type="presOf" srcId="{61333A59-C737-494D-9459-CB172A738B3B}" destId="{FE170AA9-A187-465C-A2F8-3741DA62E42D}" srcOrd="0" destOrd="0" presId="urn:microsoft.com/office/officeart/2005/8/layout/orgChart1"/>
    <dgm:cxn modelId="{EF8103C5-B076-4367-B8EA-C172E75AAAF9}" srcId="{61333A59-C737-494D-9459-CB172A738B3B}" destId="{7AAD5FA6-D6E3-41F3-8C70-C53742399627}" srcOrd="0" destOrd="0" parTransId="{305C1B89-EF1C-4BC2-8450-E6ED90B75CD4}" sibTransId="{55F37BD4-E5BB-4447-8AFC-3FAC82A92A0B}"/>
    <dgm:cxn modelId="{BFE6D21D-CE21-4A0C-BCDE-38A7E7BE26DD}" type="presOf" srcId="{CAFE1985-3280-4D79-B06C-04C0BFD39F46}" destId="{3D0B7230-1E59-4ACC-A435-C9E47553C6AC}" srcOrd="0" destOrd="0" presId="urn:microsoft.com/office/officeart/2005/8/layout/orgChart1"/>
    <dgm:cxn modelId="{8D61F2B2-0C37-449A-BFBA-8044DC933EEB}" type="presOf" srcId="{CAFE1985-3280-4D79-B06C-04C0BFD39F46}" destId="{F964B3FC-36AA-4047-A7DE-7BB741202EE3}" srcOrd="1" destOrd="0" presId="urn:microsoft.com/office/officeart/2005/8/layout/orgChart1"/>
    <dgm:cxn modelId="{9406973D-04EF-4351-B78C-2DC2CC44A5C4}" type="presOf" srcId="{7AAD5FA6-D6E3-41F3-8C70-C53742399627}" destId="{8833EFBC-823B-4AB4-81F1-95DA853D27DA}" srcOrd="0" destOrd="0" presId="urn:microsoft.com/office/officeart/2005/8/layout/orgChart1"/>
    <dgm:cxn modelId="{8D16D4D8-FD84-4376-8C76-AC1DFD004BAC}" type="presOf" srcId="{61333A59-C737-494D-9459-CB172A738B3B}" destId="{2DCA376E-A8F0-4247-9053-34EA88D61014}" srcOrd="1" destOrd="0" presId="urn:microsoft.com/office/officeart/2005/8/layout/orgChart1"/>
    <dgm:cxn modelId="{A1C753FF-02CF-4768-9617-FFCEBDE029C5}" type="presOf" srcId="{0AC046F3-7B6D-4BA7-89A3-93CEB6253957}" destId="{6F1B59F0-FF6D-4E9D-819F-C911BCE8797B}" srcOrd="0" destOrd="0" presId="urn:microsoft.com/office/officeart/2005/8/layout/orgChart1"/>
    <dgm:cxn modelId="{A3D1CAB3-9889-4769-B28A-87A2CDD6AFDE}" type="presOf" srcId="{90E9ACAD-02DE-4EC6-B88D-44308F599756}" destId="{5A544883-E505-4B71-9834-D32AC8B63AB7}" srcOrd="0" destOrd="0" presId="urn:microsoft.com/office/officeart/2005/8/layout/orgChart1"/>
    <dgm:cxn modelId="{612B11FF-7329-4F5D-9021-58C07E4CE8FB}" srcId="{61333A59-C737-494D-9459-CB172A738B3B}" destId="{CAFE1985-3280-4D79-B06C-04C0BFD39F46}" srcOrd="1" destOrd="0" parTransId="{90E9ACAD-02DE-4EC6-B88D-44308F599756}" sibTransId="{B6BBD04B-AF57-4EBF-AC5A-6C7310F053F2}"/>
    <dgm:cxn modelId="{E1B064E1-9120-4F55-95DD-AF352176896E}" type="presOf" srcId="{566D4FAD-5C00-47FF-A055-215571D0D20B}" destId="{1E9ADC8B-7E02-40E8-B7AC-6BA3D330353C}" srcOrd="0" destOrd="0" presId="urn:microsoft.com/office/officeart/2005/8/layout/orgChart1"/>
    <dgm:cxn modelId="{E8140651-AF91-4B8D-972D-8A635E87332D}" type="presParOf" srcId="{6F1B59F0-FF6D-4E9D-819F-C911BCE8797B}" destId="{B89D2855-662A-4AC5-AB86-5009D2F496A4}" srcOrd="0" destOrd="0" presId="urn:microsoft.com/office/officeart/2005/8/layout/orgChart1"/>
    <dgm:cxn modelId="{708D678F-09CF-40EF-87A6-4AE8FBC27D0C}" type="presParOf" srcId="{B89D2855-662A-4AC5-AB86-5009D2F496A4}" destId="{42D3CB18-EA27-4B69-A6E2-C045AE3005F6}" srcOrd="0" destOrd="0" presId="urn:microsoft.com/office/officeart/2005/8/layout/orgChart1"/>
    <dgm:cxn modelId="{08F65BEC-F85C-419E-964D-25394BCC8EF8}" type="presParOf" srcId="{42D3CB18-EA27-4B69-A6E2-C045AE3005F6}" destId="{FE170AA9-A187-465C-A2F8-3741DA62E42D}" srcOrd="0" destOrd="0" presId="urn:microsoft.com/office/officeart/2005/8/layout/orgChart1"/>
    <dgm:cxn modelId="{1A0B60ED-81D0-4C96-A682-4BE7A153F60E}" type="presParOf" srcId="{42D3CB18-EA27-4B69-A6E2-C045AE3005F6}" destId="{2DCA376E-A8F0-4247-9053-34EA88D61014}" srcOrd="1" destOrd="0" presId="urn:microsoft.com/office/officeart/2005/8/layout/orgChart1"/>
    <dgm:cxn modelId="{0B482BA1-1812-4B4D-9AD6-8D7B823D5C2B}" type="presParOf" srcId="{B89D2855-662A-4AC5-AB86-5009D2F496A4}" destId="{01210EB0-B1AB-4D90-AE76-7E229CCEA95D}" srcOrd="1" destOrd="0" presId="urn:microsoft.com/office/officeart/2005/8/layout/orgChart1"/>
    <dgm:cxn modelId="{5D6A5C40-A6A4-4138-A773-7B7B3DFB6C68}" type="presParOf" srcId="{01210EB0-B1AB-4D90-AE76-7E229CCEA95D}" destId="{660B704D-066A-45AD-BF7B-DAFAA2092CAA}" srcOrd="0" destOrd="0" presId="urn:microsoft.com/office/officeart/2005/8/layout/orgChart1"/>
    <dgm:cxn modelId="{42CF41E4-835A-4019-A640-EBFF1D997D2F}" type="presParOf" srcId="{01210EB0-B1AB-4D90-AE76-7E229CCEA95D}" destId="{48D8411F-0F54-4DE3-A74A-8BE671556444}" srcOrd="1" destOrd="0" presId="urn:microsoft.com/office/officeart/2005/8/layout/orgChart1"/>
    <dgm:cxn modelId="{0FB9B315-A8E9-4072-BF84-69680356A0AE}" type="presParOf" srcId="{48D8411F-0F54-4DE3-A74A-8BE671556444}" destId="{02D36D7F-FD69-4E8D-BF4C-526F2679B125}" srcOrd="0" destOrd="0" presId="urn:microsoft.com/office/officeart/2005/8/layout/orgChart1"/>
    <dgm:cxn modelId="{577DA60F-8B0A-41F7-81D7-EB7C762C0238}" type="presParOf" srcId="{02D36D7F-FD69-4E8D-BF4C-526F2679B125}" destId="{8833EFBC-823B-4AB4-81F1-95DA853D27DA}" srcOrd="0" destOrd="0" presId="urn:microsoft.com/office/officeart/2005/8/layout/orgChart1"/>
    <dgm:cxn modelId="{B4EB0D5F-0FA2-461B-8CB4-12B75FF55B20}" type="presParOf" srcId="{02D36D7F-FD69-4E8D-BF4C-526F2679B125}" destId="{9241E786-8168-4490-8D82-80A99AC0661E}" srcOrd="1" destOrd="0" presId="urn:microsoft.com/office/officeart/2005/8/layout/orgChart1"/>
    <dgm:cxn modelId="{785E6598-9B56-4E82-BC5B-3BDCBE22A591}" type="presParOf" srcId="{48D8411F-0F54-4DE3-A74A-8BE671556444}" destId="{D4E761DA-8082-4235-9427-9AF11F2F531C}" srcOrd="1" destOrd="0" presId="urn:microsoft.com/office/officeart/2005/8/layout/orgChart1"/>
    <dgm:cxn modelId="{7FFAE458-2C97-47B3-98A9-C3D0AFD09A4C}" type="presParOf" srcId="{48D8411F-0F54-4DE3-A74A-8BE671556444}" destId="{486FBA61-8FCD-4AD5-805F-6ADB81AB17F7}" srcOrd="2" destOrd="0" presId="urn:microsoft.com/office/officeart/2005/8/layout/orgChart1"/>
    <dgm:cxn modelId="{AD2E7B6E-BD87-409C-BC1C-CC19A2C58283}" type="presParOf" srcId="{01210EB0-B1AB-4D90-AE76-7E229CCEA95D}" destId="{5A544883-E505-4B71-9834-D32AC8B63AB7}" srcOrd="2" destOrd="0" presId="urn:microsoft.com/office/officeart/2005/8/layout/orgChart1"/>
    <dgm:cxn modelId="{266C86E5-2451-471C-ABA0-336C42304C47}" type="presParOf" srcId="{01210EB0-B1AB-4D90-AE76-7E229CCEA95D}" destId="{890F23E6-10B4-4CD7-8C8F-864AD5703F1A}" srcOrd="3" destOrd="0" presId="urn:microsoft.com/office/officeart/2005/8/layout/orgChart1"/>
    <dgm:cxn modelId="{A57132C5-147D-4BA5-9BB2-EE095DE8A81F}" type="presParOf" srcId="{890F23E6-10B4-4CD7-8C8F-864AD5703F1A}" destId="{CCDAFD70-ED21-4597-A388-5DDDA60DC637}" srcOrd="0" destOrd="0" presId="urn:microsoft.com/office/officeart/2005/8/layout/orgChart1"/>
    <dgm:cxn modelId="{CDB3E140-91A2-475A-9723-39EAF7C8FD3B}" type="presParOf" srcId="{CCDAFD70-ED21-4597-A388-5DDDA60DC637}" destId="{3D0B7230-1E59-4ACC-A435-C9E47553C6AC}" srcOrd="0" destOrd="0" presId="urn:microsoft.com/office/officeart/2005/8/layout/orgChart1"/>
    <dgm:cxn modelId="{853FDA63-A3D1-4605-88D2-3D223F871D0F}" type="presParOf" srcId="{CCDAFD70-ED21-4597-A388-5DDDA60DC637}" destId="{F964B3FC-36AA-4047-A7DE-7BB741202EE3}" srcOrd="1" destOrd="0" presId="urn:microsoft.com/office/officeart/2005/8/layout/orgChart1"/>
    <dgm:cxn modelId="{7048E9FC-6580-43B7-A2EE-8B4663F2F4FA}" type="presParOf" srcId="{890F23E6-10B4-4CD7-8C8F-864AD5703F1A}" destId="{246898FC-A3AB-4878-98E2-9A563C11B1CD}" srcOrd="1" destOrd="0" presId="urn:microsoft.com/office/officeart/2005/8/layout/orgChart1"/>
    <dgm:cxn modelId="{1EE59C0A-2FCF-4DC5-8E2A-14CDD3CCE569}" type="presParOf" srcId="{890F23E6-10B4-4CD7-8C8F-864AD5703F1A}" destId="{237BD3C4-3BA1-4096-B986-2FAD2EBECDD5}" srcOrd="2" destOrd="0" presId="urn:microsoft.com/office/officeart/2005/8/layout/orgChart1"/>
    <dgm:cxn modelId="{7D2B7635-5FDC-4B9A-9F02-3E8903D5E5B8}" type="presParOf" srcId="{01210EB0-B1AB-4D90-AE76-7E229CCEA95D}" destId="{EFB9F33E-0D9F-4731-8A1D-A3433B42744A}" srcOrd="4" destOrd="0" presId="urn:microsoft.com/office/officeart/2005/8/layout/orgChart1"/>
    <dgm:cxn modelId="{DCB4FA13-6A73-4E18-8EF0-1B5DD8C83CA0}" type="presParOf" srcId="{01210EB0-B1AB-4D90-AE76-7E229CCEA95D}" destId="{F601915A-FEAE-480C-9F6A-9E98E50A26A8}" srcOrd="5" destOrd="0" presId="urn:microsoft.com/office/officeart/2005/8/layout/orgChart1"/>
    <dgm:cxn modelId="{EE13B4A1-DBCA-4221-9809-A076363086CF}" type="presParOf" srcId="{F601915A-FEAE-480C-9F6A-9E98E50A26A8}" destId="{3F1CE4D6-8509-45EC-A157-EC9CEF056936}" srcOrd="0" destOrd="0" presId="urn:microsoft.com/office/officeart/2005/8/layout/orgChart1"/>
    <dgm:cxn modelId="{5E3DE10A-8EAB-424F-AE83-BBAB47C19B44}" type="presParOf" srcId="{3F1CE4D6-8509-45EC-A157-EC9CEF056936}" destId="{1E9ADC8B-7E02-40E8-B7AC-6BA3D330353C}" srcOrd="0" destOrd="0" presId="urn:microsoft.com/office/officeart/2005/8/layout/orgChart1"/>
    <dgm:cxn modelId="{82B80850-F7F0-477B-A422-C8FA22BA91A0}" type="presParOf" srcId="{3F1CE4D6-8509-45EC-A157-EC9CEF056936}" destId="{9965988E-B8F7-4B8E-8451-671D663B9B48}" srcOrd="1" destOrd="0" presId="urn:microsoft.com/office/officeart/2005/8/layout/orgChart1"/>
    <dgm:cxn modelId="{4B632165-D7C5-4BC1-A168-99184C9B8692}" type="presParOf" srcId="{F601915A-FEAE-480C-9F6A-9E98E50A26A8}" destId="{27DFDBEE-B38A-459D-9C07-4CFBC55ED16C}" srcOrd="1" destOrd="0" presId="urn:microsoft.com/office/officeart/2005/8/layout/orgChart1"/>
    <dgm:cxn modelId="{B568788D-20B8-45DD-B49A-AD37B045718A}" type="presParOf" srcId="{F601915A-FEAE-480C-9F6A-9E98E50A26A8}" destId="{F5FC83A7-C4E8-4303-8A82-C375B780D2A3}" srcOrd="2" destOrd="0" presId="urn:microsoft.com/office/officeart/2005/8/layout/orgChart1"/>
    <dgm:cxn modelId="{6C111649-8BBB-4D03-9C0C-EE2A3EF4B621}" type="presParOf" srcId="{B89D2855-662A-4AC5-AB86-5009D2F496A4}" destId="{D9BB33A2-E947-4F70-941B-75A1B9AA4469}" srcOrd="2" destOrd="0" presId="urn:microsoft.com/office/officeart/2005/8/layout/orgChar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EAEC3D2-7FFF-465F-B8F7-B8D94A1E3D6E}">
      <dsp:nvSpPr>
        <dsp:cNvPr id="0" name=""/>
        <dsp:cNvSpPr/>
      </dsp:nvSpPr>
      <dsp:spPr>
        <a:xfrm>
          <a:off x="3988165" y="1173880"/>
          <a:ext cx="2867838" cy="1101237"/>
        </a:xfrm>
        <a:custGeom>
          <a:avLst/>
          <a:gdLst/>
          <a:ahLst/>
          <a:cxnLst/>
          <a:rect l="0" t="0" r="0" b="0"/>
          <a:pathLst>
            <a:path>
              <a:moveTo>
                <a:pt x="0" y="0"/>
              </a:moveTo>
              <a:lnTo>
                <a:pt x="0" y="854722"/>
              </a:lnTo>
              <a:lnTo>
                <a:pt x="2867838" y="854722"/>
              </a:lnTo>
              <a:lnTo>
                <a:pt x="2867838" y="1101237"/>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ED21019E-92B5-49DB-90C3-784175241E92}">
      <dsp:nvSpPr>
        <dsp:cNvPr id="0" name=""/>
        <dsp:cNvSpPr/>
      </dsp:nvSpPr>
      <dsp:spPr>
        <a:xfrm>
          <a:off x="3942445" y="1173880"/>
          <a:ext cx="91440" cy="1101237"/>
        </a:xfrm>
        <a:custGeom>
          <a:avLst/>
          <a:gdLst/>
          <a:ahLst/>
          <a:cxnLst/>
          <a:rect l="0" t="0" r="0" b="0"/>
          <a:pathLst>
            <a:path>
              <a:moveTo>
                <a:pt x="45720" y="0"/>
              </a:moveTo>
              <a:lnTo>
                <a:pt x="45720" y="854722"/>
              </a:lnTo>
              <a:lnTo>
                <a:pt x="72766" y="854722"/>
              </a:lnTo>
              <a:lnTo>
                <a:pt x="72766" y="1101237"/>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EED9293F-294F-485F-A0AC-2C98A44E34E0}">
      <dsp:nvSpPr>
        <dsp:cNvPr id="0" name=""/>
        <dsp:cNvSpPr/>
      </dsp:nvSpPr>
      <dsp:spPr>
        <a:xfrm>
          <a:off x="1174420" y="1173880"/>
          <a:ext cx="2813745" cy="1101237"/>
        </a:xfrm>
        <a:custGeom>
          <a:avLst/>
          <a:gdLst/>
          <a:ahLst/>
          <a:cxnLst/>
          <a:rect l="0" t="0" r="0" b="0"/>
          <a:pathLst>
            <a:path>
              <a:moveTo>
                <a:pt x="2813745" y="0"/>
              </a:moveTo>
              <a:lnTo>
                <a:pt x="2813745" y="854722"/>
              </a:lnTo>
              <a:lnTo>
                <a:pt x="0" y="854722"/>
              </a:lnTo>
              <a:lnTo>
                <a:pt x="0" y="1101237"/>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D3382900-B568-44F0-82C8-7B32C75FC085}">
      <dsp:nvSpPr>
        <dsp:cNvPr id="0" name=""/>
        <dsp:cNvSpPr/>
      </dsp:nvSpPr>
      <dsp:spPr>
        <a:xfrm>
          <a:off x="2814284" y="0"/>
          <a:ext cx="2347761" cy="1173880"/>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2225" tIns="22225" rIns="22225" bIns="22225" numCol="1" spcCol="1270" anchor="ctr" anchorCtr="0">
          <a:noAutofit/>
        </a:bodyPr>
        <a:lstStyle/>
        <a:p>
          <a:pPr lvl="0" algn="ctr" defTabSz="1555750">
            <a:lnSpc>
              <a:spcPct val="90000"/>
            </a:lnSpc>
            <a:spcBef>
              <a:spcPct val="0"/>
            </a:spcBef>
            <a:spcAft>
              <a:spcPct val="35000"/>
            </a:spcAft>
          </a:pPr>
          <a:r>
            <a:rPr lang="bn-BD" sz="3500" b="0" u="none" kern="1200" cap="none" spc="0" dirty="0" smtClean="0">
              <a:ln w="0"/>
              <a:solidFill>
                <a:schemeClr val="tx1"/>
              </a:solidFill>
              <a:effectLst>
                <a:outerShdw blurRad="38100" dist="19050" dir="2700000" algn="tl" rotWithShape="0">
                  <a:schemeClr val="dk1">
                    <a:alpha val="40000"/>
                  </a:schemeClr>
                </a:outerShdw>
              </a:effectLst>
              <a:latin typeface="NikoshBAN" pitchFamily="2" charset="0"/>
              <a:cs typeface="NikoshBAN" pitchFamily="2" charset="0"/>
            </a:rPr>
            <a:t>কম্পিউটার</a:t>
          </a:r>
          <a:r>
            <a:rPr lang="bn-BD" sz="3500" b="1" u="none" kern="1200" cap="none" spc="0" dirty="0" smtClean="0">
              <a:ln w="22225">
                <a:solidFill>
                  <a:schemeClr val="accent2"/>
                </a:solidFill>
                <a:prstDash val="solid"/>
              </a:ln>
              <a:solidFill>
                <a:schemeClr val="accent2">
                  <a:lumMod val="40000"/>
                  <a:lumOff val="60000"/>
                </a:schemeClr>
              </a:solidFill>
              <a:effectLst/>
              <a:latin typeface="NikoshBAN" pitchFamily="2" charset="0"/>
              <a:cs typeface="NikoshBAN" pitchFamily="2" charset="0"/>
            </a:rPr>
            <a:t> </a:t>
          </a:r>
          <a:r>
            <a:rPr lang="bn-BD" sz="3500" b="0" u="none" kern="1200" cap="none" spc="0" dirty="0" smtClean="0">
              <a:ln w="0"/>
              <a:solidFill>
                <a:schemeClr val="tx1"/>
              </a:solidFill>
              <a:effectLst>
                <a:outerShdw blurRad="38100" dist="19050" dir="2700000" algn="tl" rotWithShape="0">
                  <a:schemeClr val="dk1">
                    <a:alpha val="40000"/>
                  </a:schemeClr>
                </a:outerShdw>
              </a:effectLst>
              <a:latin typeface="NikoshBAN" pitchFamily="2" charset="0"/>
              <a:cs typeface="NikoshBAN" pitchFamily="2" charset="0"/>
            </a:rPr>
            <a:t>নেটওয়ার্ক</a:t>
          </a:r>
          <a:endParaRPr lang="en-US" sz="3500" b="0" u="none" kern="1200" cap="none" spc="0" dirty="0">
            <a:ln w="0"/>
            <a:solidFill>
              <a:schemeClr val="tx1"/>
            </a:solidFill>
            <a:effectLst>
              <a:outerShdw blurRad="38100" dist="19050" dir="2700000" algn="tl" rotWithShape="0">
                <a:schemeClr val="dk1">
                  <a:alpha val="40000"/>
                </a:schemeClr>
              </a:outerShdw>
            </a:effectLst>
          </a:endParaRPr>
        </a:p>
      </dsp:txBody>
      <dsp:txXfrm>
        <a:off x="2814284" y="0"/>
        <a:ext cx="2347761" cy="1173880"/>
      </dsp:txXfrm>
    </dsp:sp>
    <dsp:sp modelId="{E28C7C57-8953-48E6-9A90-B5F4030A34D0}">
      <dsp:nvSpPr>
        <dsp:cNvPr id="0" name=""/>
        <dsp:cNvSpPr/>
      </dsp:nvSpPr>
      <dsp:spPr>
        <a:xfrm>
          <a:off x="539" y="2275118"/>
          <a:ext cx="2347761" cy="1354987"/>
        </a:xfrm>
        <a:prstGeom prst="rect">
          <a:avLst/>
        </a:prstGeom>
        <a:solidFill>
          <a:schemeClr val="tx1"/>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2225" tIns="22225" rIns="22225" bIns="22225" numCol="1" spcCol="1270" anchor="ctr" anchorCtr="0">
          <a:noAutofit/>
        </a:bodyPr>
        <a:lstStyle/>
        <a:p>
          <a:pPr lvl="0" algn="ctr" defTabSz="1555750">
            <a:lnSpc>
              <a:spcPct val="90000"/>
            </a:lnSpc>
            <a:spcBef>
              <a:spcPct val="0"/>
            </a:spcBef>
            <a:spcAft>
              <a:spcPct val="35000"/>
            </a:spcAft>
          </a:pPr>
          <a:r>
            <a:rPr lang="bn-BD" sz="3500" b="1" kern="1200" dirty="0" smtClean="0">
              <a:latin typeface="NikoshBAN" panose="02000000000000000000" pitchFamily="2" charset="0"/>
              <a:cs typeface="NikoshBAN" panose="02000000000000000000" pitchFamily="2" charset="0"/>
            </a:rPr>
            <a:t>লোকাল এরিয়া নেটওয়ার্ক</a:t>
          </a:r>
          <a:endParaRPr lang="en-US" sz="3500" b="1" kern="1200" dirty="0"/>
        </a:p>
      </dsp:txBody>
      <dsp:txXfrm>
        <a:off x="539" y="2275118"/>
        <a:ext cx="2347761" cy="1354987"/>
      </dsp:txXfrm>
    </dsp:sp>
    <dsp:sp modelId="{AC599E7C-A61D-454F-A762-38CA610780B0}">
      <dsp:nvSpPr>
        <dsp:cNvPr id="0" name=""/>
        <dsp:cNvSpPr/>
      </dsp:nvSpPr>
      <dsp:spPr>
        <a:xfrm>
          <a:off x="2841331" y="2275118"/>
          <a:ext cx="2347761" cy="1450447"/>
        </a:xfrm>
        <a:prstGeom prst="rect">
          <a:avLst/>
        </a:prstGeom>
        <a:solidFill>
          <a:srgbClr val="00206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2225" tIns="22225" rIns="22225" bIns="22225" numCol="1" spcCol="1270" anchor="ctr" anchorCtr="0">
          <a:noAutofit/>
        </a:bodyPr>
        <a:lstStyle/>
        <a:p>
          <a:pPr lvl="0" algn="ctr" defTabSz="1555750">
            <a:lnSpc>
              <a:spcPct val="90000"/>
            </a:lnSpc>
            <a:spcBef>
              <a:spcPct val="0"/>
            </a:spcBef>
            <a:spcAft>
              <a:spcPct val="35000"/>
            </a:spcAft>
          </a:pPr>
          <a:r>
            <a:rPr lang="bn-BD" sz="3500" b="1" kern="1200" dirty="0" smtClean="0">
              <a:solidFill>
                <a:schemeClr val="bg2"/>
              </a:solidFill>
              <a:latin typeface="NikoshBAN" pitchFamily="2" charset="0"/>
              <a:cs typeface="NikoshBAN" pitchFamily="2" charset="0"/>
            </a:rPr>
            <a:t>মেট্রোপলিটন</a:t>
          </a:r>
        </a:p>
        <a:p>
          <a:pPr lvl="0" algn="ctr" defTabSz="1555750">
            <a:lnSpc>
              <a:spcPct val="90000"/>
            </a:lnSpc>
            <a:spcBef>
              <a:spcPct val="0"/>
            </a:spcBef>
            <a:spcAft>
              <a:spcPct val="35000"/>
            </a:spcAft>
          </a:pPr>
          <a:r>
            <a:rPr lang="bn-BD" sz="3500" b="1" kern="1200" dirty="0" smtClean="0">
              <a:solidFill>
                <a:schemeClr val="bg2"/>
              </a:solidFill>
              <a:latin typeface="NikoshBAN" pitchFamily="2" charset="0"/>
              <a:cs typeface="NikoshBAN" pitchFamily="2" charset="0"/>
            </a:rPr>
            <a:t>এরিয়া নেটওয়ার্ক</a:t>
          </a:r>
          <a:endParaRPr lang="en-US" sz="3500" b="1" kern="1200" dirty="0"/>
        </a:p>
      </dsp:txBody>
      <dsp:txXfrm>
        <a:off x="2841331" y="2275118"/>
        <a:ext cx="2347761" cy="1450447"/>
      </dsp:txXfrm>
    </dsp:sp>
    <dsp:sp modelId="{81B104C2-8ADE-42F8-B194-F17B6A3BCF73}">
      <dsp:nvSpPr>
        <dsp:cNvPr id="0" name=""/>
        <dsp:cNvSpPr/>
      </dsp:nvSpPr>
      <dsp:spPr>
        <a:xfrm>
          <a:off x="5682122" y="2275118"/>
          <a:ext cx="2347761" cy="1410629"/>
        </a:xfrm>
        <a:prstGeom prst="rect">
          <a:avLst/>
        </a:prstGeom>
        <a:solidFill>
          <a:srgbClr val="00B0F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lvl="0" algn="ctr" defTabSz="1244600">
            <a:lnSpc>
              <a:spcPct val="90000"/>
            </a:lnSpc>
            <a:spcBef>
              <a:spcPct val="0"/>
            </a:spcBef>
            <a:spcAft>
              <a:spcPct val="35000"/>
            </a:spcAft>
          </a:pPr>
          <a:r>
            <a:rPr lang="bn-BD" sz="2800" b="1" kern="1200" dirty="0" smtClean="0">
              <a:latin typeface="NikoshBAN" panose="02000000000000000000" pitchFamily="2" charset="0"/>
              <a:cs typeface="NikoshBAN" panose="02000000000000000000" pitchFamily="2" charset="0"/>
            </a:rPr>
            <a:t>ওয়াইড এরিয়া নেটওয়ার্ক</a:t>
          </a:r>
        </a:p>
        <a:p>
          <a:pPr lvl="0" algn="ctr" defTabSz="1244600">
            <a:lnSpc>
              <a:spcPct val="90000"/>
            </a:lnSpc>
            <a:spcBef>
              <a:spcPct val="0"/>
            </a:spcBef>
            <a:spcAft>
              <a:spcPct val="35000"/>
            </a:spcAft>
          </a:pPr>
          <a:endParaRPr lang="en-US" sz="2300" kern="1200" dirty="0"/>
        </a:p>
      </dsp:txBody>
      <dsp:txXfrm>
        <a:off x="5682122" y="2275118"/>
        <a:ext cx="2347761" cy="1410629"/>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FB9F33E-0D9F-4731-8A1D-A3433B42744A}">
      <dsp:nvSpPr>
        <dsp:cNvPr id="0" name=""/>
        <dsp:cNvSpPr/>
      </dsp:nvSpPr>
      <dsp:spPr>
        <a:xfrm>
          <a:off x="4743355" y="2252507"/>
          <a:ext cx="3356595" cy="569556"/>
        </a:xfrm>
        <a:custGeom>
          <a:avLst/>
          <a:gdLst/>
          <a:ahLst/>
          <a:cxnLst/>
          <a:rect l="0" t="0" r="0" b="0"/>
          <a:pathLst>
            <a:path>
              <a:moveTo>
                <a:pt x="0" y="0"/>
              </a:moveTo>
              <a:lnTo>
                <a:pt x="0" y="278336"/>
              </a:lnTo>
              <a:lnTo>
                <a:pt x="3356595" y="278336"/>
              </a:lnTo>
              <a:lnTo>
                <a:pt x="3356595" y="569556"/>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5A544883-E505-4B71-9834-D32AC8B63AB7}">
      <dsp:nvSpPr>
        <dsp:cNvPr id="0" name=""/>
        <dsp:cNvSpPr/>
      </dsp:nvSpPr>
      <dsp:spPr>
        <a:xfrm>
          <a:off x="4697635" y="2252507"/>
          <a:ext cx="91440" cy="582439"/>
        </a:xfrm>
        <a:custGeom>
          <a:avLst/>
          <a:gdLst/>
          <a:ahLst/>
          <a:cxnLst/>
          <a:rect l="0" t="0" r="0" b="0"/>
          <a:pathLst>
            <a:path>
              <a:moveTo>
                <a:pt x="45720" y="0"/>
              </a:moveTo>
              <a:lnTo>
                <a:pt x="45720" y="582439"/>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660B704D-066A-45AD-BF7B-DAFAA2092CAA}">
      <dsp:nvSpPr>
        <dsp:cNvPr id="0" name=""/>
        <dsp:cNvSpPr/>
      </dsp:nvSpPr>
      <dsp:spPr>
        <a:xfrm>
          <a:off x="1387396" y="2252507"/>
          <a:ext cx="3355958" cy="582439"/>
        </a:xfrm>
        <a:custGeom>
          <a:avLst/>
          <a:gdLst/>
          <a:ahLst/>
          <a:cxnLst/>
          <a:rect l="0" t="0" r="0" b="0"/>
          <a:pathLst>
            <a:path>
              <a:moveTo>
                <a:pt x="3355958" y="0"/>
              </a:moveTo>
              <a:lnTo>
                <a:pt x="3355958" y="291219"/>
              </a:lnTo>
              <a:lnTo>
                <a:pt x="0" y="291219"/>
              </a:lnTo>
              <a:lnTo>
                <a:pt x="0" y="582439"/>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FE170AA9-A187-465C-A2F8-3741DA62E42D}">
      <dsp:nvSpPr>
        <dsp:cNvPr id="0" name=""/>
        <dsp:cNvSpPr/>
      </dsp:nvSpPr>
      <dsp:spPr>
        <a:xfrm>
          <a:off x="3356595" y="865748"/>
          <a:ext cx="2773519" cy="1386759"/>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5400" tIns="25400" rIns="25400" bIns="25400" numCol="1" spcCol="1270" anchor="ctr" anchorCtr="0">
          <a:noAutofit/>
        </a:bodyPr>
        <a:lstStyle/>
        <a:p>
          <a:pPr lvl="0" algn="ctr" defTabSz="1778000">
            <a:lnSpc>
              <a:spcPct val="90000"/>
            </a:lnSpc>
            <a:spcBef>
              <a:spcPct val="0"/>
            </a:spcBef>
            <a:spcAft>
              <a:spcPct val="35000"/>
            </a:spcAft>
          </a:pPr>
          <a:r>
            <a:rPr lang="bn-BD" sz="4000" b="1" kern="1200" cap="none" spc="0" dirty="0" smtClean="0">
              <a:ln w="22225">
                <a:solidFill>
                  <a:schemeClr val="accent2"/>
                </a:solidFill>
                <a:prstDash val="solid"/>
              </a:ln>
              <a:solidFill>
                <a:schemeClr val="accent2">
                  <a:lumMod val="40000"/>
                  <a:lumOff val="60000"/>
                </a:schemeClr>
              </a:solidFill>
              <a:effectLst/>
              <a:latin typeface="NikoshBAN" pitchFamily="2" charset="0"/>
              <a:cs typeface="NikoshBAN" pitchFamily="2" charset="0"/>
            </a:rPr>
            <a:t>টপোলজি</a:t>
          </a:r>
          <a:endParaRPr lang="en-US" sz="4000" b="1" kern="1200" cap="none" spc="0" dirty="0">
            <a:ln w="22225">
              <a:solidFill>
                <a:schemeClr val="accent2"/>
              </a:solidFill>
              <a:prstDash val="solid"/>
            </a:ln>
            <a:solidFill>
              <a:schemeClr val="accent2">
                <a:lumMod val="40000"/>
                <a:lumOff val="60000"/>
              </a:schemeClr>
            </a:solidFill>
            <a:effectLst/>
          </a:endParaRPr>
        </a:p>
      </dsp:txBody>
      <dsp:txXfrm>
        <a:off x="3356595" y="865748"/>
        <a:ext cx="2773519" cy="1386759"/>
      </dsp:txXfrm>
    </dsp:sp>
    <dsp:sp modelId="{8833EFBC-823B-4AB4-81F1-95DA853D27DA}">
      <dsp:nvSpPr>
        <dsp:cNvPr id="0" name=""/>
        <dsp:cNvSpPr/>
      </dsp:nvSpPr>
      <dsp:spPr>
        <a:xfrm>
          <a:off x="636" y="2834947"/>
          <a:ext cx="2773519" cy="1386759"/>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5400" tIns="25400" rIns="25400" bIns="25400" numCol="1" spcCol="1270" anchor="ctr" anchorCtr="0">
          <a:noAutofit/>
        </a:bodyPr>
        <a:lstStyle/>
        <a:p>
          <a:pPr lvl="0" algn="ctr" defTabSz="1778000">
            <a:lnSpc>
              <a:spcPct val="90000"/>
            </a:lnSpc>
            <a:spcBef>
              <a:spcPct val="0"/>
            </a:spcBef>
            <a:spcAft>
              <a:spcPct val="35000"/>
            </a:spcAft>
          </a:pPr>
          <a:r>
            <a:rPr lang="bn-BD" sz="4000" b="1" kern="1200" dirty="0" smtClean="0">
              <a:solidFill>
                <a:srgbClr val="FFC000"/>
              </a:solidFill>
              <a:latin typeface="NikoshBAN" pitchFamily="2" charset="0"/>
              <a:cs typeface="NikoshBAN" pitchFamily="2" charset="0"/>
            </a:rPr>
            <a:t>বাস</a:t>
          </a:r>
        </a:p>
        <a:p>
          <a:pPr lvl="0" algn="ctr" defTabSz="1778000">
            <a:lnSpc>
              <a:spcPct val="90000"/>
            </a:lnSpc>
            <a:spcBef>
              <a:spcPct val="0"/>
            </a:spcBef>
            <a:spcAft>
              <a:spcPct val="35000"/>
            </a:spcAft>
          </a:pPr>
          <a:r>
            <a:rPr lang="bn-BD" sz="4000" b="1" kern="1200" dirty="0" smtClean="0">
              <a:solidFill>
                <a:srgbClr val="FFC000"/>
              </a:solidFill>
              <a:latin typeface="NikoshBAN" pitchFamily="2" charset="0"/>
              <a:cs typeface="NikoshBAN" pitchFamily="2" charset="0"/>
            </a:rPr>
            <a:t>টপোলজি</a:t>
          </a:r>
          <a:endParaRPr lang="en-US" sz="4000" kern="1200" dirty="0"/>
        </a:p>
      </dsp:txBody>
      <dsp:txXfrm>
        <a:off x="636" y="2834947"/>
        <a:ext cx="2773519" cy="1386759"/>
      </dsp:txXfrm>
    </dsp:sp>
    <dsp:sp modelId="{3D0B7230-1E59-4ACC-A435-C9E47553C6AC}">
      <dsp:nvSpPr>
        <dsp:cNvPr id="0" name=""/>
        <dsp:cNvSpPr/>
      </dsp:nvSpPr>
      <dsp:spPr>
        <a:xfrm>
          <a:off x="3356595" y="2834947"/>
          <a:ext cx="2773519" cy="1386759"/>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5400" tIns="25400" rIns="25400" bIns="25400" numCol="1" spcCol="1270" anchor="ctr" anchorCtr="0">
          <a:noAutofit/>
        </a:bodyPr>
        <a:lstStyle/>
        <a:p>
          <a:pPr lvl="0" algn="ctr" defTabSz="1778000">
            <a:lnSpc>
              <a:spcPct val="90000"/>
            </a:lnSpc>
            <a:spcBef>
              <a:spcPct val="0"/>
            </a:spcBef>
            <a:spcAft>
              <a:spcPct val="35000"/>
            </a:spcAft>
          </a:pPr>
          <a:r>
            <a:rPr lang="bn-BD" sz="4000" b="1" kern="1200" dirty="0" smtClean="0">
              <a:solidFill>
                <a:srgbClr val="002060"/>
              </a:solidFill>
              <a:latin typeface="NikoshBAN" pitchFamily="2" charset="0"/>
              <a:cs typeface="NikoshBAN" pitchFamily="2" charset="0"/>
            </a:rPr>
            <a:t>রিং</a:t>
          </a:r>
        </a:p>
        <a:p>
          <a:pPr lvl="0" algn="ctr" defTabSz="1778000">
            <a:lnSpc>
              <a:spcPct val="90000"/>
            </a:lnSpc>
            <a:spcBef>
              <a:spcPct val="0"/>
            </a:spcBef>
            <a:spcAft>
              <a:spcPct val="35000"/>
            </a:spcAft>
          </a:pPr>
          <a:r>
            <a:rPr lang="bn-BD" sz="4000" b="1" kern="1200" dirty="0" smtClean="0">
              <a:solidFill>
                <a:srgbClr val="002060"/>
              </a:solidFill>
              <a:latin typeface="NikoshBAN" pitchFamily="2" charset="0"/>
              <a:cs typeface="NikoshBAN" pitchFamily="2" charset="0"/>
            </a:rPr>
            <a:t>টপোলজি</a:t>
          </a:r>
          <a:endParaRPr lang="en-US" sz="4000" kern="1200" dirty="0"/>
        </a:p>
      </dsp:txBody>
      <dsp:txXfrm>
        <a:off x="3356595" y="2834947"/>
        <a:ext cx="2773519" cy="1386759"/>
      </dsp:txXfrm>
    </dsp:sp>
    <dsp:sp modelId="{1E9ADC8B-7E02-40E8-B7AC-6BA3D330353C}">
      <dsp:nvSpPr>
        <dsp:cNvPr id="0" name=""/>
        <dsp:cNvSpPr/>
      </dsp:nvSpPr>
      <dsp:spPr>
        <a:xfrm>
          <a:off x="6713190" y="2822064"/>
          <a:ext cx="2773519" cy="1386759"/>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5400" tIns="25400" rIns="25400" bIns="25400" numCol="1" spcCol="1270" anchor="ctr" anchorCtr="0">
          <a:noAutofit/>
        </a:bodyPr>
        <a:lstStyle/>
        <a:p>
          <a:pPr lvl="0" algn="ctr" defTabSz="1778000">
            <a:lnSpc>
              <a:spcPct val="90000"/>
            </a:lnSpc>
            <a:spcBef>
              <a:spcPct val="0"/>
            </a:spcBef>
            <a:spcAft>
              <a:spcPct val="35000"/>
            </a:spcAft>
          </a:pPr>
          <a:r>
            <a:rPr lang="bn-BD" sz="4000" b="1" u="none" kern="1200" dirty="0" smtClean="0">
              <a:ln w="11430"/>
              <a:solidFill>
                <a:schemeClr val="tx1"/>
              </a:solidFill>
              <a:effectLst>
                <a:outerShdw blurRad="50800" dist="39000" dir="5460000" algn="tl">
                  <a:srgbClr val="000000">
                    <a:alpha val="38000"/>
                  </a:srgbClr>
                </a:outerShdw>
              </a:effectLst>
              <a:latin typeface="NikoshBAN" pitchFamily="2" charset="0"/>
              <a:cs typeface="NikoshBAN" pitchFamily="2" charset="0"/>
            </a:rPr>
            <a:t>স্টার </a:t>
          </a:r>
          <a:endParaRPr lang="en-US" sz="4000" b="1" u="none" kern="1200" dirty="0" smtClean="0">
            <a:ln w="11430"/>
            <a:solidFill>
              <a:schemeClr val="tx1"/>
            </a:solidFill>
            <a:effectLst>
              <a:outerShdw blurRad="50800" dist="39000" dir="5460000" algn="tl">
                <a:srgbClr val="000000">
                  <a:alpha val="38000"/>
                </a:srgbClr>
              </a:outerShdw>
            </a:effectLst>
            <a:latin typeface="NikoshBAN" pitchFamily="2" charset="0"/>
            <a:cs typeface="NikoshBAN" pitchFamily="2" charset="0"/>
          </a:endParaRPr>
        </a:p>
        <a:p>
          <a:pPr lvl="0" algn="ctr" defTabSz="1778000">
            <a:lnSpc>
              <a:spcPct val="90000"/>
            </a:lnSpc>
            <a:spcBef>
              <a:spcPct val="0"/>
            </a:spcBef>
            <a:spcAft>
              <a:spcPct val="35000"/>
            </a:spcAft>
          </a:pPr>
          <a:r>
            <a:rPr lang="bn-BD" sz="4000" b="1" u="none" kern="1200" dirty="0" smtClean="0">
              <a:ln w="11430"/>
              <a:solidFill>
                <a:schemeClr val="tx1"/>
              </a:solidFill>
              <a:effectLst>
                <a:outerShdw blurRad="50800" dist="39000" dir="5460000" algn="tl">
                  <a:srgbClr val="000000">
                    <a:alpha val="38000"/>
                  </a:srgbClr>
                </a:outerShdw>
              </a:effectLst>
              <a:latin typeface="NikoshBAN" pitchFamily="2" charset="0"/>
              <a:cs typeface="NikoshBAN" pitchFamily="2" charset="0"/>
            </a:rPr>
            <a:t>টপোলজি</a:t>
          </a:r>
          <a:endParaRPr lang="en-US" sz="4000" u="none" kern="1200" dirty="0">
            <a:solidFill>
              <a:schemeClr val="tx1"/>
            </a:solidFill>
          </a:endParaRPr>
        </a:p>
      </dsp:txBody>
      <dsp:txXfrm>
        <a:off x="6713190" y="2822064"/>
        <a:ext cx="2773519" cy="1386759"/>
      </dsp:txXfrm>
    </dsp:sp>
  </dsp:spTree>
</dsp:drawing>
</file>

<file path=ppt/diagrams/layout1.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D859CF2-AAF3-43B8-9D69-5A32E3E5B1C6}" type="datetimeFigureOut">
              <a:rPr lang="en-US" smtClean="0"/>
              <a:t>10/28/2013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002142D-5BDB-400F-A94C-2D91FA68080D}" type="slidenum">
              <a:rPr lang="en-US" smtClean="0"/>
              <a:t>‹#›</a:t>
            </a:fld>
            <a:endParaRPr lang="en-US"/>
          </a:p>
        </p:txBody>
      </p:sp>
    </p:spTree>
    <p:extLst>
      <p:ext uri="{BB962C8B-B14F-4D97-AF65-F5344CB8AC3E}">
        <p14:creationId xmlns:p14="http://schemas.microsoft.com/office/powerpoint/2010/main" val="373689365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25BF1FD6-B2C9-4FBF-BB95-6785B29B2136}" type="datetimeFigureOut">
              <a:rPr lang="en-US" smtClean="0"/>
              <a:t>10/28/2013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60C4218-78BE-42DF-90B5-47150DB0E117}" type="slidenum">
              <a:rPr lang="en-US" smtClean="0"/>
              <a:t>‹#›</a:t>
            </a:fld>
            <a:endParaRPr lang="en-US"/>
          </a:p>
        </p:txBody>
      </p:sp>
    </p:spTree>
    <p:extLst>
      <p:ext uri="{BB962C8B-B14F-4D97-AF65-F5344CB8AC3E}">
        <p14:creationId xmlns:p14="http://schemas.microsoft.com/office/powerpoint/2010/main" val="162297846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5BF1FD6-B2C9-4FBF-BB95-6785B29B2136}" type="datetimeFigureOut">
              <a:rPr lang="en-US" smtClean="0"/>
              <a:t>10/28/2013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60C4218-78BE-42DF-90B5-47150DB0E117}" type="slidenum">
              <a:rPr lang="en-US" smtClean="0"/>
              <a:t>‹#›</a:t>
            </a:fld>
            <a:endParaRPr lang="en-US"/>
          </a:p>
        </p:txBody>
      </p:sp>
    </p:spTree>
    <p:extLst>
      <p:ext uri="{BB962C8B-B14F-4D97-AF65-F5344CB8AC3E}">
        <p14:creationId xmlns:p14="http://schemas.microsoft.com/office/powerpoint/2010/main" val="332931407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5BF1FD6-B2C9-4FBF-BB95-6785B29B2136}" type="datetimeFigureOut">
              <a:rPr lang="en-US" smtClean="0"/>
              <a:t>10/28/2013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60C4218-78BE-42DF-90B5-47150DB0E117}" type="slidenum">
              <a:rPr lang="en-US" smtClean="0"/>
              <a:t>‹#›</a:t>
            </a:fld>
            <a:endParaRPr lang="en-US"/>
          </a:p>
        </p:txBody>
      </p:sp>
    </p:spTree>
    <p:extLst>
      <p:ext uri="{BB962C8B-B14F-4D97-AF65-F5344CB8AC3E}">
        <p14:creationId xmlns:p14="http://schemas.microsoft.com/office/powerpoint/2010/main" val="4466609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5BF1FD6-B2C9-4FBF-BB95-6785B29B2136}" type="datetimeFigureOut">
              <a:rPr lang="en-US" smtClean="0"/>
              <a:t>10/28/2013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60C4218-78BE-42DF-90B5-47150DB0E117}" type="slidenum">
              <a:rPr lang="en-US" smtClean="0"/>
              <a:t>‹#›</a:t>
            </a:fld>
            <a:endParaRPr lang="en-US"/>
          </a:p>
        </p:txBody>
      </p:sp>
    </p:spTree>
    <p:extLst>
      <p:ext uri="{BB962C8B-B14F-4D97-AF65-F5344CB8AC3E}">
        <p14:creationId xmlns:p14="http://schemas.microsoft.com/office/powerpoint/2010/main" val="2212155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5BF1FD6-B2C9-4FBF-BB95-6785B29B2136}" type="datetimeFigureOut">
              <a:rPr lang="en-US" smtClean="0"/>
              <a:t>10/28/2013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60C4218-78BE-42DF-90B5-47150DB0E117}" type="slidenum">
              <a:rPr lang="en-US" smtClean="0"/>
              <a:t>‹#›</a:t>
            </a:fld>
            <a:endParaRPr lang="en-US"/>
          </a:p>
        </p:txBody>
      </p:sp>
    </p:spTree>
    <p:extLst>
      <p:ext uri="{BB962C8B-B14F-4D97-AF65-F5344CB8AC3E}">
        <p14:creationId xmlns:p14="http://schemas.microsoft.com/office/powerpoint/2010/main" val="14050418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25BF1FD6-B2C9-4FBF-BB95-6785B29B2136}" type="datetimeFigureOut">
              <a:rPr lang="en-US" smtClean="0"/>
              <a:t>10/28/2013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60C4218-78BE-42DF-90B5-47150DB0E117}" type="slidenum">
              <a:rPr lang="en-US" smtClean="0"/>
              <a:t>‹#›</a:t>
            </a:fld>
            <a:endParaRPr lang="en-US"/>
          </a:p>
        </p:txBody>
      </p:sp>
    </p:spTree>
    <p:extLst>
      <p:ext uri="{BB962C8B-B14F-4D97-AF65-F5344CB8AC3E}">
        <p14:creationId xmlns:p14="http://schemas.microsoft.com/office/powerpoint/2010/main" val="204709258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25BF1FD6-B2C9-4FBF-BB95-6785B29B2136}" type="datetimeFigureOut">
              <a:rPr lang="en-US" smtClean="0"/>
              <a:t>10/28/2013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60C4218-78BE-42DF-90B5-47150DB0E117}" type="slidenum">
              <a:rPr lang="en-US" smtClean="0"/>
              <a:t>‹#›</a:t>
            </a:fld>
            <a:endParaRPr lang="en-US"/>
          </a:p>
        </p:txBody>
      </p:sp>
    </p:spTree>
    <p:extLst>
      <p:ext uri="{BB962C8B-B14F-4D97-AF65-F5344CB8AC3E}">
        <p14:creationId xmlns:p14="http://schemas.microsoft.com/office/powerpoint/2010/main" val="66825382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25BF1FD6-B2C9-4FBF-BB95-6785B29B2136}" type="datetimeFigureOut">
              <a:rPr lang="en-US" smtClean="0"/>
              <a:t>10/28/2013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60C4218-78BE-42DF-90B5-47150DB0E117}" type="slidenum">
              <a:rPr lang="en-US" smtClean="0"/>
              <a:t>‹#›</a:t>
            </a:fld>
            <a:endParaRPr lang="en-US"/>
          </a:p>
        </p:txBody>
      </p:sp>
    </p:spTree>
    <p:extLst>
      <p:ext uri="{BB962C8B-B14F-4D97-AF65-F5344CB8AC3E}">
        <p14:creationId xmlns:p14="http://schemas.microsoft.com/office/powerpoint/2010/main" val="228205037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5BF1FD6-B2C9-4FBF-BB95-6785B29B2136}" type="datetimeFigureOut">
              <a:rPr lang="en-US" smtClean="0"/>
              <a:t>10/28/2013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60C4218-78BE-42DF-90B5-47150DB0E117}" type="slidenum">
              <a:rPr lang="en-US" smtClean="0"/>
              <a:t>‹#›</a:t>
            </a:fld>
            <a:endParaRPr lang="en-US"/>
          </a:p>
        </p:txBody>
      </p:sp>
    </p:spTree>
    <p:extLst>
      <p:ext uri="{BB962C8B-B14F-4D97-AF65-F5344CB8AC3E}">
        <p14:creationId xmlns:p14="http://schemas.microsoft.com/office/powerpoint/2010/main" val="326739780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5BF1FD6-B2C9-4FBF-BB95-6785B29B2136}" type="datetimeFigureOut">
              <a:rPr lang="en-US" smtClean="0"/>
              <a:t>10/28/2013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60C4218-78BE-42DF-90B5-47150DB0E117}" type="slidenum">
              <a:rPr lang="en-US" smtClean="0"/>
              <a:t>‹#›</a:t>
            </a:fld>
            <a:endParaRPr lang="en-US"/>
          </a:p>
        </p:txBody>
      </p:sp>
    </p:spTree>
    <p:extLst>
      <p:ext uri="{BB962C8B-B14F-4D97-AF65-F5344CB8AC3E}">
        <p14:creationId xmlns:p14="http://schemas.microsoft.com/office/powerpoint/2010/main" val="154938914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5BF1FD6-B2C9-4FBF-BB95-6785B29B2136}" type="datetimeFigureOut">
              <a:rPr lang="en-US" smtClean="0"/>
              <a:t>10/28/2013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60C4218-78BE-42DF-90B5-47150DB0E117}" type="slidenum">
              <a:rPr lang="en-US" smtClean="0"/>
              <a:t>‹#›</a:t>
            </a:fld>
            <a:endParaRPr lang="en-US"/>
          </a:p>
        </p:txBody>
      </p:sp>
    </p:spTree>
    <p:extLst>
      <p:ext uri="{BB962C8B-B14F-4D97-AF65-F5344CB8AC3E}">
        <p14:creationId xmlns:p14="http://schemas.microsoft.com/office/powerpoint/2010/main" val="384285443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5BF1FD6-B2C9-4FBF-BB95-6785B29B2136}" type="datetimeFigureOut">
              <a:rPr lang="en-US" smtClean="0"/>
              <a:t>10/28/2013</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60C4218-78BE-42DF-90B5-47150DB0E117}" type="slidenum">
              <a:rPr lang="en-US" smtClean="0"/>
              <a:t>‹#›</a:t>
            </a:fld>
            <a:endParaRPr lang="en-US"/>
          </a:p>
        </p:txBody>
      </p:sp>
    </p:spTree>
    <p:extLst>
      <p:ext uri="{BB962C8B-B14F-4D97-AF65-F5344CB8AC3E}">
        <p14:creationId xmlns:p14="http://schemas.microsoft.com/office/powerpoint/2010/main" val="177876186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5.gif"/><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7.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13.xml.rels><?xml version="1.0" encoding="UTF-8" standalone="yes"?>
<Relationships xmlns="http://schemas.openxmlformats.org/package/2006/relationships"><Relationship Id="rId2" Type="http://schemas.openxmlformats.org/officeDocument/2006/relationships/image" Target="../media/image10.wmf"/><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11.gif"/><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1.gif"/><Relationship Id="rId2" Type="http://schemas.openxmlformats.org/officeDocument/2006/relationships/image" Target="../media/image6.png"/><Relationship Id="rId1" Type="http://schemas.openxmlformats.org/officeDocument/2006/relationships/slideLayout" Target="../slideLayouts/slideLayout2.xml"/><Relationship Id="rId4" Type="http://schemas.openxmlformats.org/officeDocument/2006/relationships/image" Target="../media/image10.wmf"/></Relationships>
</file>

<file path=ppt/slides/_rels/slide18.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2.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image" Target="../media/image3.jp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gi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9.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8470006" y="5241700"/>
            <a:ext cx="3515932" cy="1455313"/>
          </a:xfrm>
          <a:solidFill>
            <a:srgbClr val="FFFF00"/>
          </a:solidFill>
        </p:spPr>
        <p:txBody>
          <a:bodyPr>
            <a:noAutofit/>
          </a:bodyPr>
          <a:lstStyle/>
          <a:p>
            <a:r>
              <a:rPr lang="bn-BD" sz="11500" dirty="0" smtClean="0">
                <a:ln w="0"/>
                <a:effectLst>
                  <a:outerShdw blurRad="38100" dist="19050" dir="2700000" algn="tl" rotWithShape="0">
                    <a:schemeClr val="dk1">
                      <a:alpha val="40000"/>
                    </a:schemeClr>
                  </a:outerShdw>
                </a:effectLst>
                <a:latin typeface="NikoshBAN" panose="02000000000000000000" pitchFamily="2" charset="0"/>
                <a:cs typeface="NikoshBAN" panose="02000000000000000000" pitchFamily="2" charset="0"/>
              </a:rPr>
              <a:t>শুভেচ্ছা</a:t>
            </a:r>
            <a:endParaRPr lang="en-US" sz="11500" b="1" dirty="0">
              <a:latin typeface="NikoshBAN" panose="02000000000000000000" pitchFamily="2" charset="0"/>
              <a:cs typeface="NikoshBAN" panose="02000000000000000000" pitchFamily="2" charset="0"/>
            </a:endParaRPr>
          </a:p>
        </p:txBody>
      </p:sp>
      <p:pic>
        <p:nvPicPr>
          <p:cNvPr id="7" name="Picture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387975" y="1562460"/>
            <a:ext cx="6640115" cy="4778285"/>
          </a:xfrm>
          <a:prstGeom prst="ellipse">
            <a:avLst/>
          </a:prstGeom>
          <a:ln>
            <a:noFill/>
          </a:ln>
          <a:effectLst>
            <a:softEdge rad="112500"/>
          </a:effectLst>
        </p:spPr>
      </p:pic>
      <p:sp>
        <p:nvSpPr>
          <p:cNvPr id="3" name="TextBox 2"/>
          <p:cNvSpPr txBox="1"/>
          <p:nvPr/>
        </p:nvSpPr>
        <p:spPr>
          <a:xfrm>
            <a:off x="412124" y="515155"/>
            <a:ext cx="3374265" cy="1446550"/>
          </a:xfrm>
          <a:prstGeom prst="rect">
            <a:avLst/>
          </a:prstGeom>
          <a:solidFill>
            <a:schemeClr val="accent6">
              <a:lumMod val="50000"/>
            </a:schemeClr>
          </a:solidFill>
        </p:spPr>
        <p:style>
          <a:lnRef idx="2">
            <a:schemeClr val="dk1"/>
          </a:lnRef>
          <a:fillRef idx="1">
            <a:schemeClr val="lt1"/>
          </a:fillRef>
          <a:effectRef idx="0">
            <a:schemeClr val="dk1"/>
          </a:effectRef>
          <a:fontRef idx="minor">
            <a:schemeClr val="dk1"/>
          </a:fontRef>
        </p:style>
        <p:txBody>
          <a:bodyPr wrap="square" rtlCol="0">
            <a:spAutoFit/>
          </a:bodyPr>
          <a:lstStyle/>
          <a:p>
            <a:r>
              <a:rPr lang="bn-BD" sz="8800" b="1" dirty="0" smtClean="0">
                <a:ln w="22225">
                  <a:solidFill>
                    <a:schemeClr val="accent2"/>
                  </a:solidFill>
                  <a:prstDash val="solid"/>
                </a:ln>
                <a:solidFill>
                  <a:schemeClr val="accent2">
                    <a:lumMod val="40000"/>
                    <a:lumOff val="60000"/>
                  </a:schemeClr>
                </a:solidFill>
                <a:latin typeface="NikoshBAN" panose="02000000000000000000" pitchFamily="2" charset="0"/>
                <a:cs typeface="NikoshBAN" panose="02000000000000000000" pitchFamily="2" charset="0"/>
              </a:rPr>
              <a:t>সবাইকে</a:t>
            </a:r>
            <a:endParaRPr lang="en-US" sz="8800" b="1" dirty="0">
              <a:ln w="22225">
                <a:solidFill>
                  <a:schemeClr val="accent2"/>
                </a:solidFill>
                <a:prstDash val="solid"/>
              </a:ln>
              <a:solidFill>
                <a:schemeClr val="accent2">
                  <a:lumMod val="40000"/>
                  <a:lumOff val="60000"/>
                </a:schemeClr>
              </a:solidFill>
              <a:latin typeface="NikoshBAN" panose="02000000000000000000" pitchFamily="2" charset="0"/>
              <a:cs typeface="NikoshBAN" panose="02000000000000000000" pitchFamily="2" charset="0"/>
            </a:endParaRPr>
          </a:p>
        </p:txBody>
      </p:sp>
    </p:spTree>
    <p:extLst>
      <p:ext uri="{BB962C8B-B14F-4D97-AF65-F5344CB8AC3E}">
        <p14:creationId xmlns:p14="http://schemas.microsoft.com/office/powerpoint/2010/main" val="9287648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circle(in)">
                                      <p:cBhvr>
                                        <p:cTn id="7" dur="20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wipe(down)">
                                      <p:cBhvr>
                                        <p:cTn id="12" dur="500"/>
                                        <p:tgtEl>
                                          <p:spTgt spid="7"/>
                                        </p:tgtEl>
                                      </p:cBhvr>
                                    </p:animEffect>
                                  </p:childTnLst>
                                </p:cTn>
                              </p:par>
                            </p:childTnLst>
                          </p:cTn>
                        </p:par>
                      </p:childTnLst>
                    </p:cTn>
                  </p:par>
                  <p:par>
                    <p:cTn id="13" fill="hold">
                      <p:stCondLst>
                        <p:cond delay="indefinite"/>
                      </p:stCondLst>
                      <p:childTnLst>
                        <p:par>
                          <p:cTn id="14" fill="hold">
                            <p:stCondLst>
                              <p:cond delay="0"/>
                            </p:stCondLst>
                            <p:childTnLst>
                              <p:par>
                                <p:cTn id="15" presetID="21" presetClass="entr" presetSubtype="1" fill="hold" grpId="0" nodeType="clickEffect">
                                  <p:stCondLst>
                                    <p:cond delay="0"/>
                                  </p:stCondLst>
                                  <p:childTnLst>
                                    <p:set>
                                      <p:cBhvr>
                                        <p:cTn id="16" dur="1" fill="hold">
                                          <p:stCondLst>
                                            <p:cond delay="0"/>
                                          </p:stCondLst>
                                        </p:cTn>
                                        <p:tgtEl>
                                          <p:spTgt spid="2"/>
                                        </p:tgtEl>
                                        <p:attrNameLst>
                                          <p:attrName>style.visibility</p:attrName>
                                        </p:attrNameLst>
                                      </p:cBhvr>
                                      <p:to>
                                        <p:strVal val="visible"/>
                                      </p:to>
                                    </p:set>
                                    <p:animEffect transition="in" filter="wheel(1)">
                                      <p:cBhvr>
                                        <p:cTn id="17" dur="2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animBg="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771002" y="399534"/>
            <a:ext cx="5379999" cy="769441"/>
          </a:xfrm>
          <a:prstGeom prst="rect">
            <a:avLst/>
          </a:prstGeom>
        </p:spPr>
        <p:txBody>
          <a:bodyPr wrap="none">
            <a:spAutoFit/>
          </a:bodyPr>
          <a:lstStyle/>
          <a:p>
            <a:pPr lvl="0" algn="ctr"/>
            <a:r>
              <a:rPr lang="bn-BD" sz="4400" b="1" u="sng" dirty="0">
                <a:latin typeface="NikoshBAN" pitchFamily="2" charset="0"/>
                <a:cs typeface="NikoshBAN" pitchFamily="2" charset="0"/>
              </a:rPr>
              <a:t>মেট্রোপলিটন</a:t>
            </a:r>
            <a:r>
              <a:rPr lang="bn-BD" sz="4400" b="1" u="sng" dirty="0">
                <a:solidFill>
                  <a:schemeClr val="accent6">
                    <a:lumMod val="40000"/>
                    <a:lumOff val="60000"/>
                  </a:schemeClr>
                </a:solidFill>
                <a:latin typeface="NikoshBAN" pitchFamily="2" charset="0"/>
                <a:cs typeface="NikoshBAN" pitchFamily="2" charset="0"/>
              </a:rPr>
              <a:t> </a:t>
            </a:r>
            <a:r>
              <a:rPr lang="bn-BD" sz="4400" b="1" u="sng" dirty="0">
                <a:latin typeface="NikoshBAN" pitchFamily="2" charset="0"/>
                <a:cs typeface="NikoshBAN" pitchFamily="2" charset="0"/>
              </a:rPr>
              <a:t>এরিয়া নেটওয়ার্ক</a:t>
            </a:r>
            <a:endParaRPr lang="en-US" sz="4400" b="1" u="sng" dirty="0">
              <a:latin typeface="NikoshBAN" pitchFamily="2" charset="0"/>
              <a:cs typeface="NikoshBAN" pitchFamily="2" charset="0"/>
            </a:endParaRPr>
          </a:p>
        </p:txBody>
      </p:sp>
      <p:pic>
        <p:nvPicPr>
          <p:cNvPr id="3" name="Picture 3"/>
          <p:cNvPicPr>
            <a:picLocks noChangeAspect="1" noChangeArrowheads="1"/>
          </p:cNvPicPr>
          <p:nvPr/>
        </p:nvPicPr>
        <p:blipFill>
          <a:blip r:embed="rId2"/>
          <a:srcRect b="9302"/>
          <a:stretch>
            <a:fillRect/>
          </a:stretch>
        </p:blipFill>
        <p:spPr bwMode="auto">
          <a:xfrm>
            <a:off x="3594100" y="1342936"/>
            <a:ext cx="4038600" cy="2971800"/>
          </a:xfrm>
          <a:prstGeom prst="rect">
            <a:avLst/>
          </a:prstGeom>
          <a:noFill/>
          <a:ln w="9525">
            <a:noFill/>
            <a:miter lim="800000"/>
            <a:headEnd/>
            <a:tailEnd/>
          </a:ln>
          <a:effectLst/>
        </p:spPr>
      </p:pic>
      <p:sp>
        <p:nvSpPr>
          <p:cNvPr id="4" name="Rectangle 3"/>
          <p:cNvSpPr/>
          <p:nvPr/>
        </p:nvSpPr>
        <p:spPr>
          <a:xfrm>
            <a:off x="1930400" y="4746536"/>
            <a:ext cx="9055099" cy="1384995"/>
          </a:xfrm>
          <a:prstGeom prst="rect">
            <a:avLst/>
          </a:prstGeom>
        </p:spPr>
        <p:txBody>
          <a:bodyPr wrap="square">
            <a:spAutoFit/>
          </a:bodyPr>
          <a:lstStyle/>
          <a:p>
            <a:pPr algn="just"/>
            <a:r>
              <a:rPr lang="bn-BD" sz="2800" b="1" dirty="0">
                <a:solidFill>
                  <a:srgbClr val="00B0F0"/>
                </a:solidFill>
                <a:latin typeface="NikoshBAN" pitchFamily="2" charset="0"/>
                <a:cs typeface="NikoshBAN" pitchFamily="2" charset="0"/>
              </a:rPr>
              <a:t>একটি বড় শহর বা পাশাপাশি অবস্থিত কয়েকটি ছোট শহরের বিভিন্ন প্রতিষ্ঠানের কম্পিউটারসমূহের মধ্যে বা কয়েকটি লোকাল </a:t>
            </a:r>
            <a:r>
              <a:rPr lang="bn-BD" sz="2800" b="1" dirty="0" smtClean="0">
                <a:solidFill>
                  <a:srgbClr val="00B0F0"/>
                </a:solidFill>
                <a:latin typeface="NikoshBAN" pitchFamily="2" charset="0"/>
                <a:cs typeface="NikoshBAN" pitchFamily="2" charset="0"/>
              </a:rPr>
              <a:t>এরিয়ানেটওয়ার্কসমূহের </a:t>
            </a:r>
            <a:r>
              <a:rPr lang="bn-BD" sz="2800" b="1" dirty="0">
                <a:solidFill>
                  <a:srgbClr val="00B0F0"/>
                </a:solidFill>
                <a:latin typeface="NikoshBAN" pitchFamily="2" charset="0"/>
                <a:cs typeface="NikoshBAN" pitchFamily="2" charset="0"/>
              </a:rPr>
              <a:t>মধ্যে যে নেটওয়ার্ক গড়ে তোলা হয়, তাকে মেট্রোপলিটন এরিয়া নেটওয়ার্ক বলে।</a:t>
            </a:r>
            <a:endParaRPr lang="en-US" sz="2800" b="1" dirty="0">
              <a:solidFill>
                <a:srgbClr val="00B0F0"/>
              </a:solidFill>
              <a:latin typeface="NikoshBAN" pitchFamily="2" charset="0"/>
              <a:cs typeface="NikoshBAN" pitchFamily="2" charset="0"/>
            </a:endParaRPr>
          </a:p>
        </p:txBody>
      </p:sp>
    </p:spTree>
    <p:extLst>
      <p:ext uri="{BB962C8B-B14F-4D97-AF65-F5344CB8AC3E}">
        <p14:creationId xmlns:p14="http://schemas.microsoft.com/office/powerpoint/2010/main" val="29567215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circle(in)">
                                      <p:cBhvr>
                                        <p:cTn id="7" dur="20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1"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wheel(1)">
                                      <p:cBhvr>
                                        <p:cTn id="12"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814464" y="488434"/>
            <a:ext cx="5420074" cy="923330"/>
          </a:xfrm>
          <a:prstGeom prst="rect">
            <a:avLst/>
          </a:prstGeom>
        </p:spPr>
        <p:txBody>
          <a:bodyPr wrap="none">
            <a:spAutoFit/>
          </a:bodyPr>
          <a:lstStyle/>
          <a:p>
            <a:pPr lvl="0" algn="ctr"/>
            <a:r>
              <a:rPr lang="bn-BD" sz="5400" b="1" u="sng" dirty="0">
                <a:solidFill>
                  <a:srgbClr val="002060"/>
                </a:solidFill>
                <a:latin typeface="NikoshBAN" pitchFamily="2" charset="0"/>
                <a:cs typeface="NikoshBAN" pitchFamily="2" charset="0"/>
              </a:rPr>
              <a:t>ওয়াইড এরিয়া নেটওয়ার্ক</a:t>
            </a:r>
            <a:endParaRPr lang="en-US" sz="5400" b="1" u="sng" dirty="0">
              <a:solidFill>
                <a:srgbClr val="002060"/>
              </a:solidFill>
              <a:latin typeface="NikoshBAN" pitchFamily="2" charset="0"/>
              <a:cs typeface="NikoshBAN" pitchFamily="2" charset="0"/>
            </a:endParaRPr>
          </a:p>
        </p:txBody>
      </p:sp>
      <p:pic>
        <p:nvPicPr>
          <p:cNvPr id="3" name="Picture 2"/>
          <p:cNvPicPr>
            <a:picLocks noChangeAspect="1" noChangeArrowheads="1"/>
          </p:cNvPicPr>
          <p:nvPr/>
        </p:nvPicPr>
        <p:blipFill>
          <a:blip r:embed="rId2"/>
          <a:srcRect/>
          <a:stretch>
            <a:fillRect/>
          </a:stretch>
        </p:blipFill>
        <p:spPr bwMode="auto">
          <a:xfrm>
            <a:off x="3205338" y="1625600"/>
            <a:ext cx="5029200" cy="3352800"/>
          </a:xfrm>
          <a:prstGeom prst="rect">
            <a:avLst/>
          </a:prstGeom>
          <a:noFill/>
          <a:ln w="9525">
            <a:noFill/>
            <a:miter lim="800000"/>
            <a:headEnd/>
            <a:tailEnd/>
          </a:ln>
          <a:effectLst/>
        </p:spPr>
      </p:pic>
      <p:sp>
        <p:nvSpPr>
          <p:cNvPr id="4" name="Rectangle 3"/>
          <p:cNvSpPr/>
          <p:nvPr/>
        </p:nvSpPr>
        <p:spPr>
          <a:xfrm>
            <a:off x="1397000" y="5291435"/>
            <a:ext cx="8001000" cy="1384995"/>
          </a:xfrm>
          <a:prstGeom prst="rect">
            <a:avLst/>
          </a:prstGeom>
          <a:solidFill>
            <a:srgbClr val="92D050"/>
          </a:solidFill>
        </p:spPr>
        <p:txBody>
          <a:bodyPr wrap="square">
            <a:spAutoFit/>
          </a:bodyPr>
          <a:lstStyle/>
          <a:p>
            <a:r>
              <a:rPr lang="bn-BD" sz="2800" dirty="0">
                <a:latin typeface="NikoshBAN" pitchFamily="2" charset="0"/>
                <a:cs typeface="NikoshBAN" pitchFamily="2" charset="0"/>
              </a:rPr>
              <a:t>বিশাল এলাকায় বিস্তৃত(যেমন-অঞ্চল,দেশ,মহাদেশ বা বিশ্ব) কম্পিউটার নেটওয়ার্ককে ওয়াইড এরিয়া নেটওয়ার্ক বলে</a:t>
            </a:r>
            <a:r>
              <a:rPr lang="bn-BD" sz="2800" dirty="0" smtClean="0">
                <a:latin typeface="NikoshBAN" pitchFamily="2" charset="0"/>
                <a:cs typeface="NikoshBAN" pitchFamily="2" charset="0"/>
              </a:rPr>
              <a:t>।ইন্টারনেটও </a:t>
            </a:r>
            <a:r>
              <a:rPr lang="bn-BD" sz="2800" dirty="0">
                <a:latin typeface="NikoshBAN" pitchFamily="2" charset="0"/>
                <a:cs typeface="NikoshBAN" pitchFamily="2" charset="0"/>
              </a:rPr>
              <a:t>এক ধরনের ওয়াইড এরিয়া নেটওয়ার্ক ।</a:t>
            </a:r>
            <a:endParaRPr lang="en-US" sz="2800" dirty="0">
              <a:latin typeface="NikoshBAN" pitchFamily="2" charset="0"/>
              <a:cs typeface="NikoshBAN" pitchFamily="2" charset="0"/>
            </a:endParaRPr>
          </a:p>
        </p:txBody>
      </p:sp>
    </p:spTree>
    <p:extLst>
      <p:ext uri="{BB962C8B-B14F-4D97-AF65-F5344CB8AC3E}">
        <p14:creationId xmlns:p14="http://schemas.microsoft.com/office/powerpoint/2010/main" val="11287314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ipe(down)">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barn(inVertical)">
                                      <p:cBhvr>
                                        <p:cTn id="12"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457095" y="118996"/>
            <a:ext cx="6377067" cy="830997"/>
          </a:xfrm>
          <a:prstGeom prst="rect">
            <a:avLst/>
          </a:prstGeom>
        </p:spPr>
        <p:txBody>
          <a:bodyPr wrap="none">
            <a:spAutoFit/>
          </a:bodyPr>
          <a:lstStyle/>
          <a:p>
            <a:pPr algn="ctr"/>
            <a:r>
              <a:rPr lang="bn-BD" sz="4800" b="1" u="sng" dirty="0">
                <a:latin typeface="NikoshBAN" pitchFamily="2" charset="0"/>
                <a:cs typeface="NikoshBAN" pitchFamily="2" charset="0"/>
              </a:rPr>
              <a:t>নেটওয়ার্ক </a:t>
            </a:r>
            <a:r>
              <a:rPr lang="bn-BD" sz="4800" b="1" u="sng" dirty="0" smtClean="0">
                <a:latin typeface="NikoshBAN" pitchFamily="2" charset="0"/>
                <a:cs typeface="NikoshBAN" pitchFamily="2" charset="0"/>
              </a:rPr>
              <a:t>টপোলজির প্রকারভেদ </a:t>
            </a:r>
            <a:endParaRPr lang="en-US" sz="4800" u="sng" dirty="0"/>
          </a:p>
        </p:txBody>
      </p:sp>
      <p:graphicFrame>
        <p:nvGraphicFramePr>
          <p:cNvPr id="3" name="Diagram 2"/>
          <p:cNvGraphicFramePr/>
          <p:nvPr>
            <p:extLst>
              <p:ext uri="{D42A27DB-BD31-4B8C-83A1-F6EECF244321}">
                <p14:modId xmlns:p14="http://schemas.microsoft.com/office/powerpoint/2010/main" val="2263633579"/>
              </p:ext>
            </p:extLst>
          </p:nvPr>
        </p:nvGraphicFramePr>
        <p:xfrm>
          <a:off x="2032000" y="1050878"/>
          <a:ext cx="9486710" cy="508745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17296783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090553" y="228179"/>
            <a:ext cx="3110147" cy="923330"/>
          </a:xfrm>
          <a:prstGeom prst="rect">
            <a:avLst/>
          </a:prstGeom>
        </p:spPr>
        <p:txBody>
          <a:bodyPr wrap="none">
            <a:spAutoFit/>
          </a:bodyPr>
          <a:lstStyle/>
          <a:p>
            <a:pPr algn="ctr"/>
            <a:r>
              <a:rPr lang="bn-BD" sz="5400" b="1" u="sng" dirty="0">
                <a:ln w="11430"/>
                <a:solidFill>
                  <a:schemeClr val="accent2">
                    <a:lumMod val="75000"/>
                  </a:schemeClr>
                </a:solidFill>
                <a:effectLst>
                  <a:outerShdw blurRad="50800" dist="39000" dir="5460000" algn="tl">
                    <a:srgbClr val="000000">
                      <a:alpha val="38000"/>
                    </a:srgbClr>
                  </a:outerShdw>
                </a:effectLst>
                <a:latin typeface="NikoshBAN" pitchFamily="2" charset="0"/>
                <a:cs typeface="NikoshBAN" pitchFamily="2" charset="0"/>
              </a:rPr>
              <a:t>বাস টপোলজি</a:t>
            </a:r>
            <a:endParaRPr lang="en-US" sz="5400" b="1" u="sng" dirty="0">
              <a:ln w="11430"/>
              <a:solidFill>
                <a:schemeClr val="accent2">
                  <a:lumMod val="75000"/>
                </a:schemeClr>
              </a:solidFill>
              <a:effectLst>
                <a:outerShdw blurRad="50800" dist="39000" dir="5460000" algn="tl">
                  <a:srgbClr val="000000">
                    <a:alpha val="38000"/>
                  </a:srgbClr>
                </a:outerShdw>
              </a:effectLst>
              <a:latin typeface="NikoshBAN" pitchFamily="2" charset="0"/>
              <a:cs typeface="NikoshBAN" pitchFamily="2" charset="0"/>
            </a:endParaRPr>
          </a:p>
        </p:txBody>
      </p:sp>
      <p:pic>
        <p:nvPicPr>
          <p:cNvPr id="3" name="Picture 6"/>
          <p:cNvPicPr>
            <a:picLocks noChangeAspect="1" noChangeArrowheads="1"/>
          </p:cNvPicPr>
          <p:nvPr/>
        </p:nvPicPr>
        <p:blipFill>
          <a:blip r:embed="rId2"/>
          <a:srcRect/>
          <a:stretch>
            <a:fillRect/>
          </a:stretch>
        </p:blipFill>
        <p:spPr bwMode="auto">
          <a:xfrm>
            <a:off x="3757780" y="1151509"/>
            <a:ext cx="4210878" cy="2438400"/>
          </a:xfrm>
          <a:prstGeom prst="rect">
            <a:avLst/>
          </a:prstGeom>
          <a:noFill/>
          <a:ln w="9525">
            <a:noFill/>
            <a:miter lim="800000"/>
            <a:headEnd/>
            <a:tailEnd/>
          </a:ln>
          <a:effectLst/>
        </p:spPr>
      </p:pic>
      <p:sp>
        <p:nvSpPr>
          <p:cNvPr id="5" name="Rectangle 4"/>
          <p:cNvSpPr/>
          <p:nvPr/>
        </p:nvSpPr>
        <p:spPr>
          <a:xfrm>
            <a:off x="1023582" y="4125373"/>
            <a:ext cx="9990161" cy="1815882"/>
          </a:xfrm>
          <a:prstGeom prst="rect">
            <a:avLst/>
          </a:prstGeom>
          <a:solidFill>
            <a:schemeClr val="accent6">
              <a:lumMod val="60000"/>
              <a:lumOff val="40000"/>
            </a:schemeClr>
          </a:solidFill>
        </p:spPr>
        <p:txBody>
          <a:bodyPr wrap="square">
            <a:spAutoFit/>
          </a:bodyPr>
          <a:lstStyle/>
          <a:p>
            <a:r>
              <a:rPr lang="en-US" sz="2800" b="1" dirty="0" err="1" smtClean="0">
                <a:latin typeface="NikoshBAN" pitchFamily="2" charset="0"/>
                <a:cs typeface="NikoshBAN" pitchFamily="2" charset="0"/>
              </a:rPr>
              <a:t>বাস</a:t>
            </a:r>
            <a:r>
              <a:rPr lang="en-US" sz="2800" b="1" dirty="0" smtClean="0">
                <a:latin typeface="NikoshBAN" pitchFamily="2" charset="0"/>
                <a:cs typeface="NikoshBAN" pitchFamily="2" charset="0"/>
              </a:rPr>
              <a:t> </a:t>
            </a:r>
            <a:r>
              <a:rPr lang="en-US" sz="2800" b="1" dirty="0" err="1">
                <a:latin typeface="NikoshBAN" pitchFamily="2" charset="0"/>
                <a:cs typeface="NikoshBAN" pitchFamily="2" charset="0"/>
              </a:rPr>
              <a:t>টপোলজিতে</a:t>
            </a:r>
            <a:r>
              <a:rPr lang="en-US" sz="2800" b="1" dirty="0">
                <a:latin typeface="NikoshBAN" pitchFamily="2" charset="0"/>
                <a:cs typeface="NikoshBAN" pitchFamily="2" charset="0"/>
              </a:rPr>
              <a:t>  </a:t>
            </a:r>
            <a:r>
              <a:rPr lang="en-US" sz="2800" b="1" dirty="0" err="1">
                <a:latin typeface="NikoshBAN" pitchFamily="2" charset="0"/>
                <a:cs typeface="NikoshBAN" pitchFamily="2" charset="0"/>
              </a:rPr>
              <a:t>কম্পিউটারগুলো</a:t>
            </a:r>
            <a:r>
              <a:rPr lang="en-US" sz="2800" b="1" dirty="0">
                <a:latin typeface="NikoshBAN" pitchFamily="2" charset="0"/>
                <a:cs typeface="NikoshBAN" pitchFamily="2" charset="0"/>
              </a:rPr>
              <a:t>  </a:t>
            </a:r>
            <a:r>
              <a:rPr lang="en-US" sz="2800" b="1" dirty="0" err="1">
                <a:latin typeface="NikoshBAN" pitchFamily="2" charset="0"/>
                <a:cs typeface="NikoshBAN" pitchFamily="2" charset="0"/>
              </a:rPr>
              <a:t>একটি</a:t>
            </a:r>
            <a:r>
              <a:rPr lang="en-US" sz="2800" b="1" dirty="0">
                <a:latin typeface="NikoshBAN" pitchFamily="2" charset="0"/>
                <a:cs typeface="NikoshBAN" pitchFamily="2" charset="0"/>
              </a:rPr>
              <a:t> </a:t>
            </a:r>
            <a:r>
              <a:rPr lang="en-US" sz="2800" b="1" dirty="0" err="1">
                <a:latin typeface="NikoshBAN" pitchFamily="2" charset="0"/>
                <a:cs typeface="NikoshBAN" pitchFamily="2" charset="0"/>
              </a:rPr>
              <a:t>সাধারণ</a:t>
            </a:r>
            <a:r>
              <a:rPr lang="en-US" sz="2800" b="1" dirty="0">
                <a:latin typeface="NikoshBAN" pitchFamily="2" charset="0"/>
                <a:cs typeface="NikoshBAN" pitchFamily="2" charset="0"/>
              </a:rPr>
              <a:t>  </a:t>
            </a:r>
            <a:r>
              <a:rPr lang="en-US" sz="2800" b="1" dirty="0" err="1">
                <a:latin typeface="NikoshBAN" pitchFamily="2" charset="0"/>
                <a:cs typeface="NikoshBAN" pitchFamily="2" charset="0"/>
              </a:rPr>
              <a:t>বাস</a:t>
            </a:r>
            <a:r>
              <a:rPr lang="en-US" sz="2800" b="1" dirty="0">
                <a:latin typeface="NikoshBAN" pitchFamily="2" charset="0"/>
                <a:cs typeface="NikoshBAN" pitchFamily="2" charset="0"/>
              </a:rPr>
              <a:t> </a:t>
            </a:r>
            <a:r>
              <a:rPr lang="en-US" sz="2800" b="1" dirty="0" err="1">
                <a:latin typeface="NikoshBAN" pitchFamily="2" charset="0"/>
                <a:cs typeface="NikoshBAN" pitchFamily="2" charset="0"/>
              </a:rPr>
              <a:t>বা</a:t>
            </a:r>
            <a:r>
              <a:rPr lang="en-US" sz="2800" b="1" dirty="0">
                <a:latin typeface="NikoshBAN" pitchFamily="2" charset="0"/>
                <a:cs typeface="NikoshBAN" pitchFamily="2" charset="0"/>
              </a:rPr>
              <a:t> </a:t>
            </a:r>
            <a:r>
              <a:rPr lang="en-US" sz="2800" b="1" dirty="0" err="1">
                <a:latin typeface="NikoshBAN" pitchFamily="2" charset="0"/>
                <a:cs typeface="NikoshBAN" pitchFamily="2" charset="0"/>
              </a:rPr>
              <a:t>পরিবহণ</a:t>
            </a:r>
            <a:r>
              <a:rPr lang="en-US" sz="2800" b="1" dirty="0">
                <a:latin typeface="NikoshBAN" pitchFamily="2" charset="0"/>
                <a:cs typeface="NikoshBAN" pitchFamily="2" charset="0"/>
              </a:rPr>
              <a:t> </a:t>
            </a:r>
            <a:r>
              <a:rPr lang="en-US" sz="2800" b="1" dirty="0" err="1">
                <a:latin typeface="NikoshBAN" pitchFamily="2" charset="0"/>
                <a:cs typeface="NikoshBAN" pitchFamily="2" charset="0"/>
              </a:rPr>
              <a:t>মাধ্যমের</a:t>
            </a:r>
            <a:r>
              <a:rPr lang="en-US" sz="2800" b="1" dirty="0">
                <a:latin typeface="NikoshBAN" pitchFamily="2" charset="0"/>
                <a:cs typeface="NikoshBAN" pitchFamily="2" charset="0"/>
              </a:rPr>
              <a:t> </a:t>
            </a:r>
            <a:r>
              <a:rPr lang="en-US" sz="2800" b="1" dirty="0" err="1" smtClean="0">
                <a:latin typeface="NikoshBAN" pitchFamily="2" charset="0"/>
                <a:cs typeface="NikoshBAN" pitchFamily="2" charset="0"/>
              </a:rPr>
              <a:t>সাথে</a:t>
            </a:r>
            <a:r>
              <a:rPr lang="en-US" sz="2800" b="1" dirty="0" smtClean="0">
                <a:latin typeface="NikoshBAN" pitchFamily="2" charset="0"/>
                <a:cs typeface="NikoshBAN" pitchFamily="2" charset="0"/>
              </a:rPr>
              <a:t> </a:t>
            </a:r>
            <a:r>
              <a:rPr lang="en-US" sz="2800" b="1" dirty="0" err="1">
                <a:latin typeface="NikoshBAN" pitchFamily="2" charset="0"/>
                <a:cs typeface="NikoshBAN" pitchFamily="2" charset="0"/>
              </a:rPr>
              <a:t>সংযুক্ত</a:t>
            </a:r>
            <a:r>
              <a:rPr lang="en-US" sz="2800" b="1" dirty="0">
                <a:latin typeface="NikoshBAN" pitchFamily="2" charset="0"/>
                <a:cs typeface="NikoshBAN" pitchFamily="2" charset="0"/>
              </a:rPr>
              <a:t> </a:t>
            </a:r>
            <a:r>
              <a:rPr lang="en-US" sz="2800" b="1" dirty="0" err="1">
                <a:latin typeface="NikoshBAN" pitchFamily="2" charset="0"/>
                <a:cs typeface="NikoshBAN" pitchFamily="2" charset="0"/>
              </a:rPr>
              <a:t>করা</a:t>
            </a:r>
            <a:r>
              <a:rPr lang="en-US" sz="2800" b="1" dirty="0">
                <a:latin typeface="NikoshBAN" pitchFamily="2" charset="0"/>
                <a:cs typeface="NikoshBAN" pitchFamily="2" charset="0"/>
              </a:rPr>
              <a:t> </a:t>
            </a:r>
            <a:r>
              <a:rPr lang="en-US" sz="2800" b="1" dirty="0" err="1">
                <a:latin typeface="NikoshBAN" pitchFamily="2" charset="0"/>
                <a:cs typeface="NikoshBAN" pitchFamily="2" charset="0"/>
              </a:rPr>
              <a:t>হয়।বাসের</a:t>
            </a:r>
            <a:r>
              <a:rPr lang="en-US" sz="2800" b="1" dirty="0">
                <a:latin typeface="NikoshBAN" pitchFamily="2" charset="0"/>
                <a:cs typeface="NikoshBAN" pitchFamily="2" charset="0"/>
              </a:rPr>
              <a:t> </a:t>
            </a:r>
            <a:r>
              <a:rPr lang="en-US" sz="2800" b="1" dirty="0" err="1">
                <a:latin typeface="NikoshBAN" pitchFamily="2" charset="0"/>
                <a:cs typeface="NikoshBAN" pitchFamily="2" charset="0"/>
              </a:rPr>
              <a:t>মাধ্যমে</a:t>
            </a:r>
            <a:r>
              <a:rPr lang="en-US" sz="2800" b="1" dirty="0">
                <a:latin typeface="NikoshBAN" pitchFamily="2" charset="0"/>
                <a:cs typeface="NikoshBAN" pitchFamily="2" charset="0"/>
              </a:rPr>
              <a:t> </a:t>
            </a:r>
            <a:r>
              <a:rPr lang="en-US" sz="2800" b="1" dirty="0" err="1">
                <a:latin typeface="NikoshBAN" pitchFamily="2" charset="0"/>
                <a:cs typeface="NikoshBAN" pitchFamily="2" charset="0"/>
              </a:rPr>
              <a:t>একটি</a:t>
            </a:r>
            <a:r>
              <a:rPr lang="en-US" sz="2800" b="1" dirty="0">
                <a:latin typeface="NikoshBAN" pitchFamily="2" charset="0"/>
                <a:cs typeface="NikoshBAN" pitchFamily="2" charset="0"/>
              </a:rPr>
              <a:t> </a:t>
            </a:r>
            <a:r>
              <a:rPr lang="en-US" sz="2800" b="1" dirty="0" err="1">
                <a:latin typeface="NikoshBAN" pitchFamily="2" charset="0"/>
                <a:cs typeface="NikoshBAN" pitchFamily="2" charset="0"/>
              </a:rPr>
              <a:t>কম্পিউটার</a:t>
            </a:r>
            <a:r>
              <a:rPr lang="en-US" sz="2800" b="1" dirty="0">
                <a:latin typeface="NikoshBAN" pitchFamily="2" charset="0"/>
                <a:cs typeface="NikoshBAN" pitchFamily="2" charset="0"/>
              </a:rPr>
              <a:t> </a:t>
            </a:r>
            <a:r>
              <a:rPr lang="en-US" sz="2800" b="1" dirty="0" err="1">
                <a:latin typeface="NikoshBAN" pitchFamily="2" charset="0"/>
                <a:cs typeface="NikoshBAN" pitchFamily="2" charset="0"/>
              </a:rPr>
              <a:t>অন্য</a:t>
            </a:r>
            <a:r>
              <a:rPr lang="en-US" sz="2800" b="1" dirty="0">
                <a:latin typeface="NikoshBAN" pitchFamily="2" charset="0"/>
                <a:cs typeface="NikoshBAN" pitchFamily="2" charset="0"/>
              </a:rPr>
              <a:t> </a:t>
            </a:r>
            <a:r>
              <a:rPr lang="en-US" sz="2800" b="1" dirty="0" err="1">
                <a:latin typeface="NikoshBAN" pitchFamily="2" charset="0"/>
                <a:cs typeface="NikoshBAN" pitchFamily="2" charset="0"/>
              </a:rPr>
              <a:t>কম্পিউটারে</a:t>
            </a:r>
            <a:r>
              <a:rPr lang="en-US" sz="2800" b="1" dirty="0">
                <a:latin typeface="NikoshBAN" pitchFamily="2" charset="0"/>
                <a:cs typeface="NikoshBAN" pitchFamily="2" charset="0"/>
              </a:rPr>
              <a:t> </a:t>
            </a:r>
            <a:r>
              <a:rPr lang="en-US" sz="2800" b="1" dirty="0" err="1">
                <a:latin typeface="NikoshBAN" pitchFamily="2" charset="0"/>
                <a:cs typeface="NikoshBAN" pitchFamily="2" charset="0"/>
              </a:rPr>
              <a:t>সংকেত</a:t>
            </a:r>
            <a:r>
              <a:rPr lang="en-US" sz="2800" b="1" dirty="0">
                <a:latin typeface="NikoshBAN" pitchFamily="2" charset="0"/>
                <a:cs typeface="NikoshBAN" pitchFamily="2" charset="0"/>
              </a:rPr>
              <a:t> </a:t>
            </a:r>
            <a:r>
              <a:rPr lang="en-US" sz="2800" b="1" dirty="0" err="1" smtClean="0">
                <a:latin typeface="NikoshBAN" pitchFamily="2" charset="0"/>
                <a:cs typeface="NikoshBAN" pitchFamily="2" charset="0"/>
              </a:rPr>
              <a:t>পাঠালে</a:t>
            </a:r>
            <a:r>
              <a:rPr lang="en-US" sz="2800" b="1" dirty="0" smtClean="0">
                <a:latin typeface="NikoshBAN" pitchFamily="2" charset="0"/>
                <a:cs typeface="NikoshBAN" pitchFamily="2" charset="0"/>
              </a:rPr>
              <a:t> </a:t>
            </a:r>
            <a:r>
              <a:rPr lang="en-US" sz="2800" b="1" dirty="0" err="1">
                <a:latin typeface="NikoshBAN" pitchFamily="2" charset="0"/>
                <a:cs typeface="NikoshBAN" pitchFamily="2" charset="0"/>
              </a:rPr>
              <a:t>বাস</a:t>
            </a:r>
            <a:r>
              <a:rPr lang="en-US" sz="2800" b="1" dirty="0">
                <a:latin typeface="NikoshBAN" pitchFamily="2" charset="0"/>
                <a:cs typeface="NikoshBAN" pitchFamily="2" charset="0"/>
              </a:rPr>
              <a:t> </a:t>
            </a:r>
            <a:r>
              <a:rPr lang="en-US" sz="2800" b="1" dirty="0" err="1">
                <a:latin typeface="NikoshBAN" pitchFamily="2" charset="0"/>
                <a:cs typeface="NikoshBAN" pitchFamily="2" charset="0"/>
              </a:rPr>
              <a:t>লাইনের</a:t>
            </a:r>
            <a:r>
              <a:rPr lang="en-US" sz="2800" b="1" dirty="0">
                <a:latin typeface="NikoshBAN" pitchFamily="2" charset="0"/>
                <a:cs typeface="NikoshBAN" pitchFamily="2" charset="0"/>
              </a:rPr>
              <a:t> </a:t>
            </a:r>
            <a:r>
              <a:rPr lang="en-US" sz="2800" b="1" dirty="0" err="1">
                <a:latin typeface="NikoshBAN" pitchFamily="2" charset="0"/>
                <a:cs typeface="NikoshBAN" pitchFamily="2" charset="0"/>
              </a:rPr>
              <a:t>সাথে</a:t>
            </a:r>
            <a:r>
              <a:rPr lang="en-US" sz="2800" b="1" dirty="0">
                <a:latin typeface="NikoshBAN" pitchFamily="2" charset="0"/>
                <a:cs typeface="NikoshBAN" pitchFamily="2" charset="0"/>
              </a:rPr>
              <a:t> </a:t>
            </a:r>
            <a:r>
              <a:rPr lang="en-US" sz="2800" b="1" dirty="0" err="1">
                <a:latin typeface="NikoshBAN" pitchFamily="2" charset="0"/>
                <a:cs typeface="NikoshBAN" pitchFamily="2" charset="0"/>
              </a:rPr>
              <a:t>সংযুক্ত</a:t>
            </a:r>
            <a:r>
              <a:rPr lang="en-US" sz="2800" b="1" dirty="0">
                <a:latin typeface="NikoshBAN" pitchFamily="2" charset="0"/>
                <a:cs typeface="NikoshBAN" pitchFamily="2" charset="0"/>
              </a:rPr>
              <a:t> </a:t>
            </a:r>
            <a:r>
              <a:rPr lang="en-US" sz="2800" b="1" dirty="0" err="1">
                <a:latin typeface="NikoshBAN" pitchFamily="2" charset="0"/>
                <a:cs typeface="NikoshBAN" pitchFamily="2" charset="0"/>
              </a:rPr>
              <a:t>সকল</a:t>
            </a:r>
            <a:r>
              <a:rPr lang="en-US" sz="2800" b="1" dirty="0">
                <a:latin typeface="NikoshBAN" pitchFamily="2" charset="0"/>
                <a:cs typeface="NikoshBAN" pitchFamily="2" charset="0"/>
              </a:rPr>
              <a:t> </a:t>
            </a:r>
            <a:r>
              <a:rPr lang="en-US" sz="2800" b="1" dirty="0" err="1">
                <a:latin typeface="NikoshBAN" pitchFamily="2" charset="0"/>
                <a:cs typeface="NikoshBAN" pitchFamily="2" charset="0"/>
              </a:rPr>
              <a:t>কম্পিউার</a:t>
            </a:r>
            <a:r>
              <a:rPr lang="en-US" sz="2800" b="1" dirty="0">
                <a:latin typeface="NikoshBAN" pitchFamily="2" charset="0"/>
                <a:cs typeface="NikoshBAN" pitchFamily="2" charset="0"/>
              </a:rPr>
              <a:t> ও </a:t>
            </a:r>
            <a:r>
              <a:rPr lang="en-US" sz="2800" b="1" dirty="0" err="1">
                <a:latin typeface="NikoshBAN" pitchFamily="2" charset="0"/>
                <a:cs typeface="NikoshBAN" pitchFamily="2" charset="0"/>
              </a:rPr>
              <a:t>যন্ত্রগুলো</a:t>
            </a:r>
            <a:r>
              <a:rPr lang="en-US" sz="2800" b="1" dirty="0">
                <a:latin typeface="NikoshBAN" pitchFamily="2" charset="0"/>
                <a:cs typeface="NikoshBAN" pitchFamily="2" charset="0"/>
              </a:rPr>
              <a:t>  </a:t>
            </a:r>
            <a:r>
              <a:rPr lang="en-US" sz="2800" b="1" dirty="0" err="1">
                <a:latin typeface="NikoshBAN" pitchFamily="2" charset="0"/>
                <a:cs typeface="NikoshBAN" pitchFamily="2" charset="0"/>
              </a:rPr>
              <a:t>তাদের</a:t>
            </a:r>
            <a:r>
              <a:rPr lang="en-US" sz="2800" b="1" dirty="0">
                <a:latin typeface="NikoshBAN" pitchFamily="2" charset="0"/>
                <a:cs typeface="NikoshBAN" pitchFamily="2" charset="0"/>
              </a:rPr>
              <a:t> </a:t>
            </a:r>
            <a:r>
              <a:rPr lang="en-US" sz="2800" b="1" dirty="0" err="1">
                <a:latin typeface="NikoshBAN" pitchFamily="2" charset="0"/>
                <a:cs typeface="NikoshBAN" pitchFamily="2" charset="0"/>
              </a:rPr>
              <a:t>নোডের</a:t>
            </a:r>
            <a:r>
              <a:rPr lang="en-US" sz="2800" b="1" dirty="0">
                <a:latin typeface="NikoshBAN" pitchFamily="2" charset="0"/>
                <a:cs typeface="NikoshBAN" pitchFamily="2" charset="0"/>
              </a:rPr>
              <a:t>  </a:t>
            </a:r>
            <a:r>
              <a:rPr lang="en-US" sz="2800" b="1" dirty="0" err="1">
                <a:latin typeface="NikoshBAN" pitchFamily="2" charset="0"/>
                <a:cs typeface="NikoshBAN" pitchFamily="2" charset="0"/>
              </a:rPr>
              <a:t>সংকেত</a:t>
            </a:r>
            <a:r>
              <a:rPr lang="en-US" sz="2800" b="1" dirty="0">
                <a:latin typeface="NikoshBAN" pitchFamily="2" charset="0"/>
                <a:cs typeface="NikoshBAN" pitchFamily="2" charset="0"/>
              </a:rPr>
              <a:t> </a:t>
            </a:r>
            <a:r>
              <a:rPr lang="en-US" sz="2800" b="1" dirty="0" err="1">
                <a:latin typeface="NikoshBAN" pitchFamily="2" charset="0"/>
                <a:cs typeface="NikoshBAN" pitchFamily="2" charset="0"/>
              </a:rPr>
              <a:t>পরীক্ষা</a:t>
            </a:r>
            <a:r>
              <a:rPr lang="en-US" sz="2800" b="1" dirty="0">
                <a:latin typeface="NikoshBAN" pitchFamily="2" charset="0"/>
                <a:cs typeface="NikoshBAN" pitchFamily="2" charset="0"/>
              </a:rPr>
              <a:t> </a:t>
            </a:r>
            <a:r>
              <a:rPr lang="en-US" sz="2800" b="1" dirty="0" err="1">
                <a:latin typeface="NikoshBAN" pitchFamily="2" charset="0"/>
                <a:cs typeface="NikoshBAN" pitchFamily="2" charset="0"/>
              </a:rPr>
              <a:t>করে</a:t>
            </a:r>
            <a:r>
              <a:rPr lang="en-US" sz="2800" b="1" dirty="0">
                <a:latin typeface="NikoshBAN" pitchFamily="2" charset="0"/>
                <a:cs typeface="NikoshBAN" pitchFamily="2" charset="0"/>
              </a:rPr>
              <a:t> </a:t>
            </a:r>
            <a:r>
              <a:rPr lang="en-US" sz="2800" b="1" dirty="0" err="1" smtClean="0">
                <a:latin typeface="NikoshBAN" pitchFamily="2" charset="0"/>
                <a:cs typeface="NikoshBAN" pitchFamily="2" charset="0"/>
              </a:rPr>
              <a:t>এবকাঙ্খিত</a:t>
            </a:r>
            <a:r>
              <a:rPr lang="en-US" sz="2800" b="1" dirty="0" smtClean="0">
                <a:latin typeface="NikoshBAN" pitchFamily="2" charset="0"/>
                <a:cs typeface="NikoshBAN" pitchFamily="2" charset="0"/>
              </a:rPr>
              <a:t> </a:t>
            </a:r>
            <a:r>
              <a:rPr lang="en-US" sz="2800" b="1" dirty="0" err="1">
                <a:latin typeface="NikoshBAN" pitchFamily="2" charset="0"/>
                <a:cs typeface="NikoshBAN" pitchFamily="2" charset="0"/>
              </a:rPr>
              <a:t>কম্পিউটার</a:t>
            </a:r>
            <a:r>
              <a:rPr lang="en-US" sz="2800" b="1" dirty="0">
                <a:latin typeface="NikoshBAN" pitchFamily="2" charset="0"/>
                <a:cs typeface="NikoshBAN" pitchFamily="2" charset="0"/>
              </a:rPr>
              <a:t>  </a:t>
            </a:r>
            <a:r>
              <a:rPr lang="en-US" sz="2800" b="1" dirty="0" err="1">
                <a:latin typeface="NikoshBAN" pitchFamily="2" charset="0"/>
                <a:cs typeface="NikoshBAN" pitchFamily="2" charset="0"/>
              </a:rPr>
              <a:t>সে</a:t>
            </a:r>
            <a:r>
              <a:rPr lang="en-US" sz="2800" b="1" dirty="0">
                <a:latin typeface="NikoshBAN" pitchFamily="2" charset="0"/>
                <a:cs typeface="NikoshBAN" pitchFamily="2" charset="0"/>
              </a:rPr>
              <a:t> </a:t>
            </a:r>
            <a:r>
              <a:rPr lang="en-US" sz="2800" b="1" dirty="0" err="1">
                <a:latin typeface="NikoshBAN" pitchFamily="2" charset="0"/>
                <a:cs typeface="NikoshBAN" pitchFamily="2" charset="0"/>
              </a:rPr>
              <a:t>সংকেত</a:t>
            </a:r>
            <a:r>
              <a:rPr lang="en-US" sz="2800" b="1" dirty="0">
                <a:latin typeface="NikoshBAN" pitchFamily="2" charset="0"/>
                <a:cs typeface="NikoshBAN" pitchFamily="2" charset="0"/>
              </a:rPr>
              <a:t> </a:t>
            </a:r>
            <a:r>
              <a:rPr lang="en-US" sz="2800" b="1" dirty="0" err="1">
                <a:latin typeface="NikoshBAN" pitchFamily="2" charset="0"/>
                <a:cs typeface="NikoshBAN" pitchFamily="2" charset="0"/>
              </a:rPr>
              <a:t>গ্রহণ</a:t>
            </a:r>
            <a:r>
              <a:rPr lang="en-US" sz="2800" b="1" dirty="0">
                <a:latin typeface="NikoshBAN" pitchFamily="2" charset="0"/>
                <a:cs typeface="NikoshBAN" pitchFamily="2" charset="0"/>
              </a:rPr>
              <a:t> </a:t>
            </a:r>
            <a:r>
              <a:rPr lang="en-US" sz="2800" b="1" dirty="0" err="1">
                <a:latin typeface="NikoshBAN" pitchFamily="2" charset="0"/>
                <a:cs typeface="NikoshBAN" pitchFamily="2" charset="0"/>
              </a:rPr>
              <a:t>করে</a:t>
            </a:r>
            <a:r>
              <a:rPr lang="en-US" sz="2800" b="1" dirty="0">
                <a:latin typeface="NikoshBAN" pitchFamily="2" charset="0"/>
                <a:cs typeface="NikoshBAN" pitchFamily="2" charset="0"/>
              </a:rPr>
              <a:t>।</a:t>
            </a:r>
          </a:p>
        </p:txBody>
      </p:sp>
    </p:spTree>
    <p:extLst>
      <p:ext uri="{BB962C8B-B14F-4D97-AF65-F5344CB8AC3E}">
        <p14:creationId xmlns:p14="http://schemas.microsoft.com/office/powerpoint/2010/main" val="27233565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circle(in)">
                                      <p:cBhvr>
                                        <p:cTn id="7" dur="20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 calcmode="lin" valueType="num">
                                      <p:cBhvr additive="base">
                                        <p:cTn id="12" dur="500" fill="hold"/>
                                        <p:tgtEl>
                                          <p:spTgt spid="5"/>
                                        </p:tgtEl>
                                        <p:attrNameLst>
                                          <p:attrName>ppt_x</p:attrName>
                                        </p:attrNameLst>
                                      </p:cBhvr>
                                      <p:tavLst>
                                        <p:tav tm="0">
                                          <p:val>
                                            <p:strVal val="#ppt_x"/>
                                          </p:val>
                                        </p:tav>
                                        <p:tav tm="100000">
                                          <p:val>
                                            <p:strVal val="#ppt_x"/>
                                          </p:val>
                                        </p:tav>
                                      </p:tavLst>
                                    </p:anim>
                                    <p:anim calcmode="lin" valueType="num">
                                      <p:cBhvr additive="base">
                                        <p:cTn id="13"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203511" y="623964"/>
            <a:ext cx="2906973" cy="707886"/>
          </a:xfrm>
          <a:prstGeom prst="rect">
            <a:avLst/>
          </a:prstGeom>
          <a:solidFill>
            <a:srgbClr val="92D050"/>
          </a:solidFill>
        </p:spPr>
        <p:txBody>
          <a:bodyPr wrap="square">
            <a:spAutoFit/>
          </a:bodyPr>
          <a:lstStyle/>
          <a:p>
            <a:pPr algn="ctr"/>
            <a:r>
              <a:rPr lang="bn-BD" sz="4000" b="1" u="sng" dirty="0">
                <a:ln w="11430"/>
                <a:effectLst>
                  <a:outerShdw blurRad="50800" dist="39000" dir="5460000" algn="tl">
                    <a:srgbClr val="000000">
                      <a:alpha val="38000"/>
                    </a:srgbClr>
                  </a:outerShdw>
                </a:effectLst>
                <a:latin typeface="NikoshBAN" pitchFamily="2" charset="0"/>
                <a:cs typeface="NikoshBAN" pitchFamily="2" charset="0"/>
              </a:rPr>
              <a:t>রিং টপোলজি</a:t>
            </a:r>
            <a:endParaRPr lang="en-US" sz="4000" b="1" u="sng" dirty="0">
              <a:ln w="11430"/>
              <a:effectLst>
                <a:outerShdw blurRad="50800" dist="39000" dir="5460000" algn="tl">
                  <a:srgbClr val="000000">
                    <a:alpha val="38000"/>
                  </a:srgbClr>
                </a:outerShdw>
              </a:effectLst>
              <a:latin typeface="NikoshBAN" pitchFamily="2" charset="0"/>
              <a:cs typeface="NikoshBAN" pitchFamily="2" charset="0"/>
            </a:endParaRPr>
          </a:p>
        </p:txBody>
      </p:sp>
      <p:sp>
        <p:nvSpPr>
          <p:cNvPr id="5" name="Rectangle 4"/>
          <p:cNvSpPr/>
          <p:nvPr/>
        </p:nvSpPr>
        <p:spPr>
          <a:xfrm>
            <a:off x="1542197" y="4686380"/>
            <a:ext cx="9089409" cy="1384995"/>
          </a:xfrm>
          <a:prstGeom prst="rect">
            <a:avLst/>
          </a:prstGeom>
          <a:solidFill>
            <a:srgbClr val="00B0F0"/>
          </a:solidFill>
        </p:spPr>
        <p:txBody>
          <a:bodyPr wrap="square">
            <a:spAutoFit/>
          </a:bodyPr>
          <a:lstStyle/>
          <a:p>
            <a:r>
              <a:rPr lang="bn-BD" sz="2800" b="1" dirty="0">
                <a:latin typeface="NikoshBAN" pitchFamily="2" charset="0"/>
                <a:cs typeface="NikoshBAN" pitchFamily="2" charset="0"/>
              </a:rPr>
              <a:t>রিং টপোলজিতে নেটওয়ার্ক সংযুক্ত কম্পিউটারগুলো নোডের মাধ্যমে পরিবহন বাসে বৃত্তাকারে সংযুক্ত করা হয়।কোন কম্পিউটারে তথ্য বা সংকেত পাঠালে তা প্রয়োজনে পরবর্তী কম্পিউটারের নোড গ্রহন করে এবং পরবর্তী নোডের দিকে প্রবাহিত করে</a:t>
            </a:r>
            <a:r>
              <a:rPr lang="bn-BD" sz="2800" b="1" dirty="0">
                <a:solidFill>
                  <a:schemeClr val="tx1">
                    <a:lumMod val="65000"/>
                    <a:lumOff val="35000"/>
                  </a:schemeClr>
                </a:solidFill>
                <a:latin typeface="NikoshBAN" pitchFamily="2" charset="0"/>
                <a:cs typeface="NikoshBAN" pitchFamily="2" charset="0"/>
              </a:rPr>
              <a:t>।</a:t>
            </a:r>
            <a:endParaRPr lang="en-US" sz="2800" b="1" dirty="0">
              <a:solidFill>
                <a:schemeClr val="tx1">
                  <a:lumMod val="65000"/>
                  <a:lumOff val="35000"/>
                </a:schemeClr>
              </a:solidFill>
              <a:latin typeface="NikoshBAN" pitchFamily="2" charset="0"/>
              <a:cs typeface="NikoshBAN" pitchFamily="2" charset="0"/>
            </a:endParaRPr>
          </a:p>
        </p:txBody>
      </p:sp>
      <p:pic>
        <p:nvPicPr>
          <p:cNvPr id="6" name="Picture 5"/>
          <p:cNvPicPr>
            <a:picLocks noChangeAspect="1" noChangeArrowheads="1"/>
          </p:cNvPicPr>
          <p:nvPr/>
        </p:nvPicPr>
        <p:blipFill>
          <a:blip r:embed="rId2"/>
          <a:srcRect/>
          <a:stretch>
            <a:fillRect/>
          </a:stretch>
        </p:blipFill>
        <p:spPr bwMode="auto">
          <a:xfrm>
            <a:off x="3335628" y="1673042"/>
            <a:ext cx="4829578" cy="2744412"/>
          </a:xfrm>
          <a:prstGeom prst="rect">
            <a:avLst/>
          </a:prstGeom>
          <a:noFill/>
          <a:ln w="9525">
            <a:noFill/>
            <a:miter lim="800000"/>
            <a:headEnd/>
            <a:tailEnd/>
          </a:ln>
          <a:effectLst/>
        </p:spPr>
      </p:pic>
    </p:spTree>
    <p:extLst>
      <p:ext uri="{BB962C8B-B14F-4D97-AF65-F5344CB8AC3E}">
        <p14:creationId xmlns:p14="http://schemas.microsoft.com/office/powerpoint/2010/main" val="19566915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randombar(horizontal)">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199309" y="528429"/>
            <a:ext cx="3575018" cy="1015663"/>
          </a:xfrm>
          <a:prstGeom prst="rect">
            <a:avLst/>
          </a:prstGeom>
        </p:spPr>
        <p:txBody>
          <a:bodyPr wrap="none">
            <a:spAutoFit/>
          </a:bodyPr>
          <a:lstStyle/>
          <a:p>
            <a:pPr algn="ctr"/>
            <a:r>
              <a:rPr lang="bn-BD" sz="6000" b="1" u="sng" dirty="0">
                <a:ln w="11430"/>
                <a:effectLst>
                  <a:outerShdw blurRad="50800" dist="39000" dir="5460000" algn="tl">
                    <a:srgbClr val="000000">
                      <a:alpha val="38000"/>
                    </a:srgbClr>
                  </a:outerShdw>
                </a:effectLst>
                <a:latin typeface="NikoshBAN" pitchFamily="2" charset="0"/>
                <a:cs typeface="NikoshBAN" pitchFamily="2" charset="0"/>
              </a:rPr>
              <a:t>স্টার টপোলজি</a:t>
            </a:r>
            <a:endParaRPr lang="en-US" sz="6000" b="1" u="sng" dirty="0">
              <a:ln w="11430"/>
              <a:effectLst>
                <a:outerShdw blurRad="50800" dist="39000" dir="5460000" algn="tl">
                  <a:srgbClr val="000000">
                    <a:alpha val="38000"/>
                  </a:srgbClr>
                </a:outerShdw>
              </a:effectLst>
              <a:latin typeface="NikoshBAN" pitchFamily="2" charset="0"/>
              <a:cs typeface="NikoshBAN" pitchFamily="2" charset="0"/>
            </a:endParaRPr>
          </a:p>
        </p:txBody>
      </p:sp>
      <p:pic>
        <p:nvPicPr>
          <p:cNvPr id="3" name="Picture 3"/>
          <p:cNvPicPr>
            <a:picLocks noChangeAspect="1" noChangeArrowheads="1"/>
          </p:cNvPicPr>
          <p:nvPr/>
        </p:nvPicPr>
        <p:blipFill>
          <a:blip r:embed="rId2"/>
          <a:srcRect/>
          <a:stretch>
            <a:fillRect/>
          </a:stretch>
        </p:blipFill>
        <p:spPr bwMode="auto">
          <a:xfrm>
            <a:off x="4199309" y="1544092"/>
            <a:ext cx="3651296" cy="2895600"/>
          </a:xfrm>
          <a:prstGeom prst="rect">
            <a:avLst/>
          </a:prstGeom>
          <a:noFill/>
          <a:ln w="9525">
            <a:noFill/>
            <a:miter lim="800000"/>
            <a:headEnd/>
            <a:tailEnd/>
          </a:ln>
          <a:effectLst/>
        </p:spPr>
      </p:pic>
      <p:sp>
        <p:nvSpPr>
          <p:cNvPr id="5" name="Rectangle 4"/>
          <p:cNvSpPr/>
          <p:nvPr/>
        </p:nvSpPr>
        <p:spPr>
          <a:xfrm>
            <a:off x="723330" y="4700601"/>
            <a:ext cx="9307773" cy="1384995"/>
          </a:xfrm>
          <a:prstGeom prst="rect">
            <a:avLst/>
          </a:prstGeom>
        </p:spPr>
        <p:txBody>
          <a:bodyPr wrap="square">
            <a:spAutoFit/>
          </a:bodyPr>
          <a:lstStyle/>
          <a:p>
            <a:r>
              <a:rPr lang="bn-BD" sz="2800" b="1" dirty="0">
                <a:solidFill>
                  <a:schemeClr val="accent5">
                    <a:lumMod val="75000"/>
                  </a:schemeClr>
                </a:solidFill>
                <a:latin typeface="NikoshBAN" pitchFamily="2" charset="0"/>
                <a:cs typeface="NikoshBAN" pitchFamily="2" charset="0"/>
              </a:rPr>
              <a:t>স্টার টপোলজিতে নেটওয়ার্কে সংযুক্ত কম্পিউটারগুলো একটি কেন্দ্রীয় হাব বা সুইস এর সাথে সরাসরি সংযুক্ত থাকে। প্রত্যক কম্পিউটার কেন্দ্রীয় হাব বা সুইস এর মাধ্যমে অন্য কম্পিউটারে তথ্য বা সংকেত পাঠাতে পারে।</a:t>
            </a:r>
            <a:endParaRPr lang="en-US" sz="2800" b="1" dirty="0">
              <a:solidFill>
                <a:schemeClr val="accent5">
                  <a:lumMod val="75000"/>
                </a:schemeClr>
              </a:solidFill>
              <a:latin typeface="NikoshBAN" pitchFamily="2" charset="0"/>
              <a:cs typeface="NikoshBAN" pitchFamily="2" charset="0"/>
            </a:endParaRPr>
          </a:p>
        </p:txBody>
      </p:sp>
    </p:spTree>
    <p:extLst>
      <p:ext uri="{BB962C8B-B14F-4D97-AF65-F5344CB8AC3E}">
        <p14:creationId xmlns:p14="http://schemas.microsoft.com/office/powerpoint/2010/main" val="32251956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ipe(down)">
                                      <p:cBhvr>
                                        <p:cTn id="7" dur="580">
                                          <p:stCondLst>
                                            <p:cond delay="0"/>
                                          </p:stCondLst>
                                        </p:cTn>
                                        <p:tgtEl>
                                          <p:spTgt spid="3"/>
                                        </p:tgtEl>
                                      </p:cBhvr>
                                    </p:animEffect>
                                    <p:anim calcmode="lin" valueType="num">
                                      <p:cBhvr>
                                        <p:cTn id="8" dur="1822" tmFilter="0,0; 0.14,0.36; 0.43,0.73; 0.71,0.91; 1.0,1.0">
                                          <p:stCondLst>
                                            <p:cond delay="0"/>
                                          </p:stCondLst>
                                        </p:cTn>
                                        <p:tgtEl>
                                          <p:spTgt spid="3"/>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3"/>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3"/>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3"/>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3"/>
                                        </p:tgtEl>
                                        <p:attrNameLst>
                                          <p:attrName>ppt_y</p:attrName>
                                        </p:attrNameLst>
                                      </p:cBhvr>
                                      <p:tavLst>
                                        <p:tav tm="0" fmla="#ppt_y-sin(pi*$)/81">
                                          <p:val>
                                            <p:fltVal val="0"/>
                                          </p:val>
                                        </p:tav>
                                        <p:tav tm="100000">
                                          <p:val>
                                            <p:fltVal val="1"/>
                                          </p:val>
                                        </p:tav>
                                      </p:tavLst>
                                    </p:anim>
                                    <p:animScale>
                                      <p:cBhvr>
                                        <p:cTn id="13" dur="26">
                                          <p:stCondLst>
                                            <p:cond delay="650"/>
                                          </p:stCondLst>
                                        </p:cTn>
                                        <p:tgtEl>
                                          <p:spTgt spid="3"/>
                                        </p:tgtEl>
                                      </p:cBhvr>
                                      <p:to x="100000" y="60000"/>
                                    </p:animScale>
                                    <p:animScale>
                                      <p:cBhvr>
                                        <p:cTn id="14" dur="166" decel="50000">
                                          <p:stCondLst>
                                            <p:cond delay="676"/>
                                          </p:stCondLst>
                                        </p:cTn>
                                        <p:tgtEl>
                                          <p:spTgt spid="3"/>
                                        </p:tgtEl>
                                      </p:cBhvr>
                                      <p:to x="100000" y="100000"/>
                                    </p:animScale>
                                    <p:animScale>
                                      <p:cBhvr>
                                        <p:cTn id="15" dur="26">
                                          <p:stCondLst>
                                            <p:cond delay="1312"/>
                                          </p:stCondLst>
                                        </p:cTn>
                                        <p:tgtEl>
                                          <p:spTgt spid="3"/>
                                        </p:tgtEl>
                                      </p:cBhvr>
                                      <p:to x="100000" y="80000"/>
                                    </p:animScale>
                                    <p:animScale>
                                      <p:cBhvr>
                                        <p:cTn id="16" dur="166" decel="50000">
                                          <p:stCondLst>
                                            <p:cond delay="1338"/>
                                          </p:stCondLst>
                                        </p:cTn>
                                        <p:tgtEl>
                                          <p:spTgt spid="3"/>
                                        </p:tgtEl>
                                      </p:cBhvr>
                                      <p:to x="100000" y="100000"/>
                                    </p:animScale>
                                    <p:animScale>
                                      <p:cBhvr>
                                        <p:cTn id="17" dur="26">
                                          <p:stCondLst>
                                            <p:cond delay="1642"/>
                                          </p:stCondLst>
                                        </p:cTn>
                                        <p:tgtEl>
                                          <p:spTgt spid="3"/>
                                        </p:tgtEl>
                                      </p:cBhvr>
                                      <p:to x="100000" y="90000"/>
                                    </p:animScale>
                                    <p:animScale>
                                      <p:cBhvr>
                                        <p:cTn id="18" dur="166" decel="50000">
                                          <p:stCondLst>
                                            <p:cond delay="1668"/>
                                          </p:stCondLst>
                                        </p:cTn>
                                        <p:tgtEl>
                                          <p:spTgt spid="3"/>
                                        </p:tgtEl>
                                      </p:cBhvr>
                                      <p:to x="100000" y="100000"/>
                                    </p:animScale>
                                    <p:animScale>
                                      <p:cBhvr>
                                        <p:cTn id="19" dur="26">
                                          <p:stCondLst>
                                            <p:cond delay="1808"/>
                                          </p:stCondLst>
                                        </p:cTn>
                                        <p:tgtEl>
                                          <p:spTgt spid="3"/>
                                        </p:tgtEl>
                                      </p:cBhvr>
                                      <p:to x="100000" y="95000"/>
                                    </p:animScale>
                                    <p:animScale>
                                      <p:cBhvr>
                                        <p:cTn id="20" dur="166" decel="50000">
                                          <p:stCondLst>
                                            <p:cond delay="1834"/>
                                          </p:stCondLst>
                                        </p:cTn>
                                        <p:tgtEl>
                                          <p:spTgt spid="3"/>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6" presetClass="entr" presetSubtype="16" fill="hold" grpId="0" nodeType="clickEffect">
                                  <p:stCondLst>
                                    <p:cond delay="0"/>
                                  </p:stCondLst>
                                  <p:childTnLst>
                                    <p:set>
                                      <p:cBhvr>
                                        <p:cTn id="24" dur="1" fill="hold">
                                          <p:stCondLst>
                                            <p:cond delay="0"/>
                                          </p:stCondLst>
                                        </p:cTn>
                                        <p:tgtEl>
                                          <p:spTgt spid="5"/>
                                        </p:tgtEl>
                                        <p:attrNameLst>
                                          <p:attrName>style.visibility</p:attrName>
                                        </p:attrNameLst>
                                      </p:cBhvr>
                                      <p:to>
                                        <p:strVal val="visible"/>
                                      </p:to>
                                    </p:set>
                                    <p:animEffect transition="in" filter="circle(in)">
                                      <p:cBhvr>
                                        <p:cTn id="25" dur="2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019281" y="206061"/>
            <a:ext cx="2948189" cy="1328169"/>
          </a:xfrm>
        </p:spPr>
        <p:style>
          <a:lnRef idx="2">
            <a:schemeClr val="accent2"/>
          </a:lnRef>
          <a:fillRef idx="1">
            <a:schemeClr val="lt1"/>
          </a:fillRef>
          <a:effectRef idx="0">
            <a:schemeClr val="accent2"/>
          </a:effectRef>
          <a:fontRef idx="minor">
            <a:schemeClr val="dk1"/>
          </a:fontRef>
        </p:style>
        <p:txBody>
          <a:bodyPr>
            <a:normAutofit fontScale="90000"/>
          </a:bodyPr>
          <a:lstStyle/>
          <a:p>
            <a:r>
              <a:rPr lang="bn-BD" sz="4800" b="1" dirty="0" smtClean="0">
                <a:latin typeface="NikoshBAN" panose="02000000000000000000" pitchFamily="2" charset="0"/>
                <a:cs typeface="NikoshBAN" panose="02000000000000000000" pitchFamily="2" charset="0"/>
              </a:rPr>
              <a:t>  </a:t>
            </a:r>
            <a:r>
              <a:rPr lang="bn-BD" sz="8900" b="1" dirty="0" smtClean="0">
                <a:solidFill>
                  <a:schemeClr val="tx1"/>
                </a:solidFill>
                <a:latin typeface="NikoshBAN" panose="02000000000000000000" pitchFamily="2" charset="0"/>
                <a:cs typeface="NikoshBAN" panose="02000000000000000000" pitchFamily="2" charset="0"/>
              </a:rPr>
              <a:t>মূল্যায়ন</a:t>
            </a:r>
            <a:endParaRPr lang="en-US" sz="8900" b="1" dirty="0">
              <a:solidFill>
                <a:schemeClr val="tx1"/>
              </a:solidFill>
              <a:latin typeface="NikoshBAN" panose="02000000000000000000" pitchFamily="2" charset="0"/>
              <a:cs typeface="NikoshBAN" panose="02000000000000000000" pitchFamily="2" charset="0"/>
            </a:endParaRPr>
          </a:p>
        </p:txBody>
      </p:sp>
      <p:sp>
        <p:nvSpPr>
          <p:cNvPr id="6" name="Content Placeholder 5"/>
          <p:cNvSpPr>
            <a:spLocks noGrp="1"/>
          </p:cNvSpPr>
          <p:nvPr>
            <p:ph idx="1"/>
          </p:nvPr>
        </p:nvSpPr>
        <p:spPr>
          <a:xfrm>
            <a:off x="611875" y="1965277"/>
            <a:ext cx="10507639" cy="4320867"/>
          </a:xfrm>
        </p:spPr>
        <p:txBody>
          <a:bodyPr>
            <a:normAutofit/>
          </a:bodyPr>
          <a:lstStyle/>
          <a:p>
            <a:pPr marL="0" indent="0">
              <a:buNone/>
              <a:defRPr/>
            </a:pPr>
            <a:r>
              <a:rPr lang="en-US" sz="4800" b="1" dirty="0" smtClean="0">
                <a:solidFill>
                  <a:srgbClr val="0070C0"/>
                </a:solidFill>
                <a:latin typeface="NikoshBAN" pitchFamily="2" charset="0"/>
                <a:cs typeface="NikoshBAN" pitchFamily="2" charset="0"/>
              </a:rPr>
              <a:t>1. </a:t>
            </a:r>
            <a:r>
              <a:rPr lang="bn-BD" sz="4800" b="1" dirty="0" smtClean="0">
                <a:solidFill>
                  <a:srgbClr val="0070C0"/>
                </a:solidFill>
                <a:latin typeface="NikoshBAN" pitchFamily="2" charset="0"/>
                <a:cs typeface="NikoshBAN" pitchFamily="2" charset="0"/>
              </a:rPr>
              <a:t>কম্পিউটার </a:t>
            </a:r>
            <a:r>
              <a:rPr lang="bn-BD" sz="4800" b="1" dirty="0">
                <a:solidFill>
                  <a:srgbClr val="0070C0"/>
                </a:solidFill>
                <a:latin typeface="NikoshBAN" pitchFamily="2" charset="0"/>
                <a:cs typeface="NikoshBAN" pitchFamily="2" charset="0"/>
              </a:rPr>
              <a:t>নেটওয়ার্ক কাকে বলে</a:t>
            </a:r>
            <a:r>
              <a:rPr lang="en-US" sz="4800" b="1" dirty="0">
                <a:solidFill>
                  <a:srgbClr val="0070C0"/>
                </a:solidFill>
                <a:latin typeface="NikoshBAN" pitchFamily="2" charset="0"/>
                <a:cs typeface="NikoshBAN" pitchFamily="2" charset="0"/>
              </a:rPr>
              <a:t>?</a:t>
            </a:r>
            <a:endParaRPr lang="bn-BD" sz="4800" b="1" dirty="0">
              <a:solidFill>
                <a:srgbClr val="0070C0"/>
              </a:solidFill>
              <a:latin typeface="NikoshBAN" pitchFamily="2" charset="0"/>
              <a:cs typeface="NikoshBAN" pitchFamily="2" charset="0"/>
            </a:endParaRPr>
          </a:p>
          <a:p>
            <a:pPr marL="0" indent="0">
              <a:buNone/>
              <a:defRPr/>
            </a:pPr>
            <a:r>
              <a:rPr lang="en-US" sz="4800" b="1" dirty="0" smtClean="0">
                <a:latin typeface="NikoshBAN" pitchFamily="2" charset="0"/>
                <a:cs typeface="NikoshBAN" pitchFamily="2" charset="0"/>
              </a:rPr>
              <a:t>2. </a:t>
            </a:r>
            <a:r>
              <a:rPr lang="bn-BD" sz="4800" b="1" dirty="0" smtClean="0">
                <a:latin typeface="NikoshBAN" pitchFamily="2" charset="0"/>
                <a:cs typeface="NikoshBAN" pitchFamily="2" charset="0"/>
              </a:rPr>
              <a:t>কম্পিউটার </a:t>
            </a:r>
            <a:r>
              <a:rPr lang="bn-BD" sz="4800" b="1" dirty="0">
                <a:latin typeface="NikoshBAN" pitchFamily="2" charset="0"/>
                <a:cs typeface="NikoshBAN" pitchFamily="2" charset="0"/>
              </a:rPr>
              <a:t>নেটওয়ার্ক প্রধানত কত প্রকার?</a:t>
            </a:r>
          </a:p>
          <a:p>
            <a:pPr marL="0" indent="0">
              <a:buNone/>
              <a:defRPr/>
            </a:pPr>
            <a:r>
              <a:rPr lang="en-US" sz="4800" b="1" dirty="0" smtClean="0">
                <a:solidFill>
                  <a:srgbClr val="002060"/>
                </a:solidFill>
                <a:latin typeface="NikoshBAN" pitchFamily="2" charset="0"/>
                <a:cs typeface="NikoshBAN" pitchFamily="2" charset="0"/>
              </a:rPr>
              <a:t>3. </a:t>
            </a:r>
            <a:r>
              <a:rPr lang="bn-BD" sz="4800" b="1" dirty="0" smtClean="0">
                <a:solidFill>
                  <a:srgbClr val="002060"/>
                </a:solidFill>
                <a:latin typeface="NikoshBAN" pitchFamily="2" charset="0"/>
                <a:cs typeface="NikoshBAN" pitchFamily="2" charset="0"/>
              </a:rPr>
              <a:t>রিং </a:t>
            </a:r>
            <a:r>
              <a:rPr lang="bn-BD" sz="4800" b="1" dirty="0">
                <a:solidFill>
                  <a:srgbClr val="002060"/>
                </a:solidFill>
                <a:latin typeface="NikoshBAN" pitchFamily="2" charset="0"/>
                <a:cs typeface="NikoshBAN" pitchFamily="2" charset="0"/>
              </a:rPr>
              <a:t>টপোলজি কাকে বলে?</a:t>
            </a:r>
          </a:p>
          <a:p>
            <a:pPr marL="0" indent="0" algn="just">
              <a:buNone/>
            </a:pPr>
            <a:endParaRPr lang="bn-BD" sz="3200" dirty="0"/>
          </a:p>
          <a:p>
            <a:pPr marL="0" indent="0" algn="just">
              <a:buNone/>
            </a:pPr>
            <a:endParaRPr lang="bn-BD" sz="3200" dirty="0" smtClean="0"/>
          </a:p>
        </p:txBody>
      </p:sp>
    </p:spTree>
    <p:extLst>
      <p:ext uri="{BB962C8B-B14F-4D97-AF65-F5344CB8AC3E}">
        <p14:creationId xmlns:p14="http://schemas.microsoft.com/office/powerpoint/2010/main" val="13303876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 calcmode="lin" valueType="num">
                                      <p:cBhvr additive="base">
                                        <p:cTn id="7"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6">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6">
                                            <p:txEl>
                                              <p:pRg st="1" end="1"/>
                                            </p:txEl>
                                          </p:spTgt>
                                        </p:tgtEl>
                                        <p:attrNameLst>
                                          <p:attrName>style.visibility</p:attrName>
                                        </p:attrNameLst>
                                      </p:cBhvr>
                                      <p:to>
                                        <p:strVal val="visible"/>
                                      </p:to>
                                    </p:set>
                                    <p:anim calcmode="lin" valueType="num">
                                      <p:cBhvr additive="base">
                                        <p:cTn id="13" dur="500" fill="hold"/>
                                        <p:tgtEl>
                                          <p:spTgt spid="6">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6">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6">
                                            <p:txEl>
                                              <p:pRg st="2" end="2"/>
                                            </p:txEl>
                                          </p:spTgt>
                                        </p:tgtEl>
                                        <p:attrNameLst>
                                          <p:attrName>style.visibility</p:attrName>
                                        </p:attrNameLst>
                                      </p:cBhvr>
                                      <p:to>
                                        <p:strVal val="visible"/>
                                      </p:to>
                                    </p:set>
                                    <p:anim calcmode="lin" valueType="num">
                                      <p:cBhvr additive="base">
                                        <p:cTn id="19" dur="500" fill="hold"/>
                                        <p:tgtEl>
                                          <p:spTgt spid="6">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6">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2969518" cy="1325563"/>
          </a:xfrm>
        </p:spPr>
        <p:txBody>
          <a:bodyPr>
            <a:normAutofit/>
          </a:bodyPr>
          <a:lstStyle/>
          <a:p>
            <a:r>
              <a:rPr lang="bn-BD" sz="6000" b="1" dirty="0" smtClean="0">
                <a:latin typeface="NikoshBAN" panose="02000000000000000000" pitchFamily="2" charset="0"/>
                <a:cs typeface="NikoshBAN" panose="02000000000000000000" pitchFamily="2" charset="0"/>
              </a:rPr>
              <a:t>বাড়ীর কাজ</a:t>
            </a:r>
            <a:endParaRPr lang="en-US" sz="6000" b="1" dirty="0">
              <a:latin typeface="NikoshBAN" panose="02000000000000000000" pitchFamily="2" charset="0"/>
              <a:cs typeface="NikoshBAN" panose="02000000000000000000" pitchFamily="2" charset="0"/>
            </a:endParaRPr>
          </a:p>
        </p:txBody>
      </p:sp>
      <p:sp>
        <p:nvSpPr>
          <p:cNvPr id="3" name="Content Placeholder 2"/>
          <p:cNvSpPr>
            <a:spLocks noGrp="1"/>
          </p:cNvSpPr>
          <p:nvPr>
            <p:ph idx="1"/>
          </p:nvPr>
        </p:nvSpPr>
        <p:spPr>
          <a:xfrm>
            <a:off x="928041" y="4731584"/>
            <a:ext cx="10626969" cy="1467215"/>
          </a:xfrm>
        </p:spPr>
        <p:txBody>
          <a:bodyPr>
            <a:normAutofit/>
          </a:bodyPr>
          <a:lstStyle/>
          <a:p>
            <a:pPr marL="0" indent="0" algn="just">
              <a:buNone/>
            </a:pPr>
            <a:endParaRPr lang="bn-BD" dirty="0"/>
          </a:p>
          <a:p>
            <a:pPr marL="0" indent="0">
              <a:buNone/>
            </a:pPr>
            <a:endParaRPr lang="bn-BD" dirty="0" smtClean="0"/>
          </a:p>
        </p:txBody>
      </p:sp>
      <p:sp>
        <p:nvSpPr>
          <p:cNvPr id="4" name="Right Arrow 3"/>
          <p:cNvSpPr/>
          <p:nvPr/>
        </p:nvSpPr>
        <p:spPr>
          <a:xfrm>
            <a:off x="928041" y="214998"/>
            <a:ext cx="2879677" cy="1460500"/>
          </a:xfrm>
          <a:prstGeom prst="rightArrow">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ight Arrow 7"/>
          <p:cNvSpPr/>
          <p:nvPr/>
        </p:nvSpPr>
        <p:spPr>
          <a:xfrm>
            <a:off x="515155" y="5829064"/>
            <a:ext cx="732480" cy="369735"/>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4400"/>
          </a:p>
        </p:txBody>
      </p:sp>
      <p:sp>
        <p:nvSpPr>
          <p:cNvPr id="11" name="Rectangle 10"/>
          <p:cNvSpPr/>
          <p:nvPr/>
        </p:nvSpPr>
        <p:spPr>
          <a:xfrm>
            <a:off x="1173704" y="4419794"/>
            <a:ext cx="9399851" cy="2000548"/>
          </a:xfrm>
          <a:prstGeom prst="rect">
            <a:avLst/>
          </a:prstGeom>
        </p:spPr>
        <p:txBody>
          <a:bodyPr wrap="square">
            <a:spAutoFit/>
          </a:bodyPr>
          <a:lstStyle/>
          <a:p>
            <a:r>
              <a:rPr lang="bn-BD" sz="2800" dirty="0" smtClean="0">
                <a:latin typeface="NikoshBAN" panose="02000000000000000000" pitchFamily="2" charset="0"/>
                <a:cs typeface="NikoshBAN" panose="02000000000000000000" pitchFamily="2" charset="0"/>
              </a:rPr>
              <a:t> </a:t>
            </a:r>
            <a:endParaRPr lang="en-US" sz="2800" dirty="0" smtClean="0">
              <a:latin typeface="NikoshBAN" panose="02000000000000000000" pitchFamily="2" charset="0"/>
              <a:cs typeface="NikoshBAN" panose="02000000000000000000" pitchFamily="2" charset="0"/>
            </a:endParaRPr>
          </a:p>
          <a:p>
            <a:endParaRPr lang="en-US" sz="2800" dirty="0">
              <a:solidFill>
                <a:schemeClr val="accent6"/>
              </a:solidFill>
              <a:latin typeface="NikoshBAN" panose="02000000000000000000" pitchFamily="2" charset="0"/>
              <a:cs typeface="NikoshBAN" panose="02000000000000000000" pitchFamily="2" charset="0"/>
            </a:endParaRPr>
          </a:p>
          <a:p>
            <a:endParaRPr lang="en-US" sz="2800" dirty="0" smtClean="0">
              <a:solidFill>
                <a:schemeClr val="accent6"/>
              </a:solidFill>
              <a:latin typeface="NikoshBAN" panose="02000000000000000000" pitchFamily="2" charset="0"/>
              <a:cs typeface="NikoshBAN" panose="02000000000000000000" pitchFamily="2" charset="0"/>
            </a:endParaRPr>
          </a:p>
          <a:p>
            <a:r>
              <a:rPr lang="bn-BD" sz="4000" dirty="0" smtClean="0">
                <a:latin typeface="NikoshBAN" panose="02000000000000000000" pitchFamily="2" charset="0"/>
                <a:cs typeface="NikoshBAN" panose="02000000000000000000" pitchFamily="2" charset="0"/>
              </a:rPr>
              <a:t>লোকাল </a:t>
            </a:r>
            <a:r>
              <a:rPr lang="bn-BD" sz="4000" dirty="0">
                <a:latin typeface="NikoshBAN" panose="02000000000000000000" pitchFamily="2" charset="0"/>
                <a:cs typeface="NikoshBAN" panose="02000000000000000000" pitchFamily="2" charset="0"/>
              </a:rPr>
              <a:t>এরিয়া </a:t>
            </a:r>
            <a:r>
              <a:rPr lang="bn-BD" sz="4000" dirty="0" smtClean="0">
                <a:latin typeface="NikoshBAN" panose="02000000000000000000" pitchFamily="2" charset="0"/>
                <a:cs typeface="NikoshBAN" panose="02000000000000000000" pitchFamily="2" charset="0"/>
              </a:rPr>
              <a:t>নেটওয়ার্ক –এর  টপোলজি গুলো বর্ণনা কর।</a:t>
            </a:r>
            <a:endParaRPr lang="en-US" sz="4000" dirty="0"/>
          </a:p>
        </p:txBody>
      </p:sp>
      <p:pic>
        <p:nvPicPr>
          <p:cNvPr id="12" name="Picture 5"/>
          <p:cNvPicPr>
            <a:picLocks noChangeAspect="1" noChangeArrowheads="1"/>
          </p:cNvPicPr>
          <p:nvPr/>
        </p:nvPicPr>
        <p:blipFill>
          <a:blip r:embed="rId2"/>
          <a:srcRect/>
          <a:stretch>
            <a:fillRect/>
          </a:stretch>
        </p:blipFill>
        <p:spPr bwMode="auto">
          <a:xfrm>
            <a:off x="4285347" y="1673042"/>
            <a:ext cx="3028580" cy="2540100"/>
          </a:xfrm>
          <a:prstGeom prst="rect">
            <a:avLst/>
          </a:prstGeom>
          <a:noFill/>
          <a:ln w="9525">
            <a:noFill/>
            <a:miter lim="800000"/>
            <a:headEnd/>
            <a:tailEnd/>
          </a:ln>
          <a:effectLst/>
        </p:spPr>
      </p:pic>
      <p:pic>
        <p:nvPicPr>
          <p:cNvPr id="14" name="Picture 3"/>
          <p:cNvPicPr>
            <a:picLocks noChangeAspect="1" noChangeArrowheads="1"/>
          </p:cNvPicPr>
          <p:nvPr/>
        </p:nvPicPr>
        <p:blipFill>
          <a:blip r:embed="rId3"/>
          <a:srcRect/>
          <a:stretch>
            <a:fillRect/>
          </a:stretch>
        </p:blipFill>
        <p:spPr bwMode="auto">
          <a:xfrm>
            <a:off x="7719972" y="1690688"/>
            <a:ext cx="2658421" cy="2061652"/>
          </a:xfrm>
          <a:prstGeom prst="rect">
            <a:avLst/>
          </a:prstGeom>
          <a:noFill/>
          <a:ln w="9525">
            <a:noFill/>
            <a:miter lim="800000"/>
            <a:headEnd/>
            <a:tailEnd/>
          </a:ln>
          <a:effectLst/>
        </p:spPr>
      </p:pic>
      <p:pic>
        <p:nvPicPr>
          <p:cNvPr id="15" name="Picture 6"/>
          <p:cNvPicPr>
            <a:picLocks noChangeAspect="1" noChangeArrowheads="1"/>
          </p:cNvPicPr>
          <p:nvPr/>
        </p:nvPicPr>
        <p:blipFill>
          <a:blip r:embed="rId4"/>
          <a:srcRect/>
          <a:stretch>
            <a:fillRect/>
          </a:stretch>
        </p:blipFill>
        <p:spPr bwMode="auto">
          <a:xfrm>
            <a:off x="1173704" y="1965037"/>
            <a:ext cx="2880815" cy="2240746"/>
          </a:xfrm>
          <a:prstGeom prst="rect">
            <a:avLst/>
          </a:prstGeom>
          <a:noFill/>
          <a:ln w="9525">
            <a:noFill/>
            <a:miter lim="800000"/>
            <a:headEnd/>
            <a:tailEnd/>
          </a:ln>
          <a:effectLst/>
        </p:spPr>
      </p:pic>
      <p:sp>
        <p:nvSpPr>
          <p:cNvPr id="5" name="Rectangle 4"/>
          <p:cNvSpPr/>
          <p:nvPr/>
        </p:nvSpPr>
        <p:spPr>
          <a:xfrm>
            <a:off x="8156090" y="4116681"/>
            <a:ext cx="1970411" cy="584775"/>
          </a:xfrm>
          <a:prstGeom prst="rect">
            <a:avLst/>
          </a:prstGeom>
        </p:spPr>
        <p:txBody>
          <a:bodyPr wrap="none">
            <a:spAutoFit/>
          </a:bodyPr>
          <a:lstStyle/>
          <a:p>
            <a:pPr algn="ctr"/>
            <a:r>
              <a:rPr lang="bn-BD" sz="3200" b="1" u="sng" dirty="0">
                <a:ln w="11430"/>
                <a:effectLst>
                  <a:outerShdw blurRad="50800" dist="39000" dir="5460000" algn="tl">
                    <a:srgbClr val="000000">
                      <a:alpha val="38000"/>
                    </a:srgbClr>
                  </a:outerShdw>
                </a:effectLst>
                <a:latin typeface="NikoshBAN" pitchFamily="2" charset="0"/>
                <a:cs typeface="NikoshBAN" pitchFamily="2" charset="0"/>
              </a:rPr>
              <a:t>স্টার</a:t>
            </a:r>
            <a:r>
              <a:rPr lang="bn-BD" sz="2400" b="1" u="sng" dirty="0">
                <a:ln w="11430"/>
                <a:effectLst>
                  <a:outerShdw blurRad="50800" dist="39000" dir="5460000" algn="tl">
                    <a:srgbClr val="000000">
                      <a:alpha val="38000"/>
                    </a:srgbClr>
                  </a:outerShdw>
                </a:effectLst>
                <a:latin typeface="NikoshBAN" pitchFamily="2" charset="0"/>
                <a:cs typeface="NikoshBAN" pitchFamily="2" charset="0"/>
              </a:rPr>
              <a:t> </a:t>
            </a:r>
            <a:r>
              <a:rPr lang="bn-BD" sz="3200" b="1" u="sng" dirty="0">
                <a:ln w="11430"/>
                <a:effectLst>
                  <a:outerShdw blurRad="50800" dist="39000" dir="5460000" algn="tl">
                    <a:srgbClr val="000000">
                      <a:alpha val="38000"/>
                    </a:srgbClr>
                  </a:outerShdw>
                </a:effectLst>
                <a:latin typeface="NikoshBAN" pitchFamily="2" charset="0"/>
                <a:cs typeface="NikoshBAN" pitchFamily="2" charset="0"/>
              </a:rPr>
              <a:t>টপোলজি</a:t>
            </a:r>
            <a:endParaRPr lang="en-US" sz="2400" b="1" u="sng" dirty="0">
              <a:ln w="11430"/>
              <a:effectLst>
                <a:outerShdw blurRad="50800" dist="39000" dir="5460000" algn="tl">
                  <a:srgbClr val="000000">
                    <a:alpha val="38000"/>
                  </a:srgbClr>
                </a:outerShdw>
              </a:effectLst>
              <a:latin typeface="NikoshBAN" pitchFamily="2" charset="0"/>
              <a:cs typeface="NikoshBAN" pitchFamily="2" charset="0"/>
            </a:endParaRPr>
          </a:p>
        </p:txBody>
      </p:sp>
      <p:sp>
        <p:nvSpPr>
          <p:cNvPr id="6" name="Rectangle 5"/>
          <p:cNvSpPr/>
          <p:nvPr/>
        </p:nvSpPr>
        <p:spPr>
          <a:xfrm>
            <a:off x="4853705" y="4084126"/>
            <a:ext cx="1891865" cy="584775"/>
          </a:xfrm>
          <a:prstGeom prst="rect">
            <a:avLst/>
          </a:prstGeom>
        </p:spPr>
        <p:txBody>
          <a:bodyPr wrap="none">
            <a:spAutoFit/>
          </a:bodyPr>
          <a:lstStyle/>
          <a:p>
            <a:pPr algn="ctr"/>
            <a:r>
              <a:rPr lang="bn-BD" sz="3200" b="1" u="sng" dirty="0">
                <a:ln w="11430"/>
                <a:solidFill>
                  <a:srgbClr val="002060"/>
                </a:solidFill>
                <a:effectLst>
                  <a:outerShdw blurRad="50800" dist="39000" dir="5460000" algn="tl">
                    <a:srgbClr val="000000">
                      <a:alpha val="38000"/>
                    </a:srgbClr>
                  </a:outerShdw>
                </a:effectLst>
                <a:latin typeface="NikoshBAN" pitchFamily="2" charset="0"/>
                <a:cs typeface="NikoshBAN" pitchFamily="2" charset="0"/>
              </a:rPr>
              <a:t>রিং টপোলজি</a:t>
            </a:r>
            <a:endParaRPr lang="en-US" sz="3200" b="1" u="sng" dirty="0">
              <a:ln w="11430"/>
              <a:solidFill>
                <a:srgbClr val="002060"/>
              </a:solidFill>
              <a:effectLst>
                <a:outerShdw blurRad="50800" dist="39000" dir="5460000" algn="tl">
                  <a:srgbClr val="000000">
                    <a:alpha val="38000"/>
                  </a:srgbClr>
                </a:outerShdw>
              </a:effectLst>
              <a:latin typeface="NikoshBAN" pitchFamily="2" charset="0"/>
              <a:cs typeface="NikoshBAN" pitchFamily="2" charset="0"/>
            </a:endParaRPr>
          </a:p>
        </p:txBody>
      </p:sp>
      <p:sp>
        <p:nvSpPr>
          <p:cNvPr id="7" name="Rectangle 6"/>
          <p:cNvSpPr/>
          <p:nvPr/>
        </p:nvSpPr>
        <p:spPr>
          <a:xfrm>
            <a:off x="1532681" y="3986556"/>
            <a:ext cx="1919116" cy="584775"/>
          </a:xfrm>
          <a:prstGeom prst="rect">
            <a:avLst/>
          </a:prstGeom>
        </p:spPr>
        <p:txBody>
          <a:bodyPr wrap="none">
            <a:spAutoFit/>
          </a:bodyPr>
          <a:lstStyle/>
          <a:p>
            <a:pPr algn="ctr"/>
            <a:r>
              <a:rPr lang="bn-BD" sz="3200" b="1" u="sng" dirty="0">
                <a:ln w="11430"/>
                <a:solidFill>
                  <a:schemeClr val="accent2">
                    <a:lumMod val="75000"/>
                  </a:schemeClr>
                </a:solidFill>
                <a:effectLst>
                  <a:outerShdw blurRad="50800" dist="39000" dir="5460000" algn="tl">
                    <a:srgbClr val="000000">
                      <a:alpha val="38000"/>
                    </a:srgbClr>
                  </a:outerShdw>
                </a:effectLst>
                <a:latin typeface="NikoshBAN" pitchFamily="2" charset="0"/>
                <a:cs typeface="NikoshBAN" pitchFamily="2" charset="0"/>
              </a:rPr>
              <a:t>বাস টপোলজি</a:t>
            </a:r>
            <a:endParaRPr lang="en-US" sz="3200" b="1" u="sng" dirty="0">
              <a:ln w="11430"/>
              <a:solidFill>
                <a:schemeClr val="accent2">
                  <a:lumMod val="75000"/>
                </a:schemeClr>
              </a:solidFill>
              <a:effectLst>
                <a:outerShdw blurRad="50800" dist="39000" dir="5460000" algn="tl">
                  <a:srgbClr val="000000">
                    <a:alpha val="38000"/>
                  </a:srgbClr>
                </a:outerShdw>
              </a:effectLst>
              <a:latin typeface="NikoshBAN" pitchFamily="2" charset="0"/>
              <a:cs typeface="NikoshBAN" pitchFamily="2" charset="0"/>
            </a:endParaRPr>
          </a:p>
        </p:txBody>
      </p:sp>
    </p:spTree>
    <p:extLst>
      <p:ext uri="{BB962C8B-B14F-4D97-AF65-F5344CB8AC3E}">
        <p14:creationId xmlns:p14="http://schemas.microsoft.com/office/powerpoint/2010/main" val="33555179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11">
                                            <p:txEl>
                                              <p:pRg st="3" end="3"/>
                                            </p:txEl>
                                          </p:spTgt>
                                        </p:tgtEl>
                                        <p:attrNameLst>
                                          <p:attrName>style.visibility</p:attrName>
                                        </p:attrNameLst>
                                      </p:cBhvr>
                                      <p:to>
                                        <p:strVal val="visible"/>
                                      </p:to>
                                    </p:set>
                                    <p:animEffect transition="in" filter="wipe(down)">
                                      <p:cBhvr>
                                        <p:cTn id="7" dur="500"/>
                                        <p:tgtEl>
                                          <p:spTgt spid="11">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039096" y="5135893"/>
            <a:ext cx="8002137" cy="1722107"/>
          </a:xfrm>
          <a:solidFill>
            <a:srgbClr val="00B050"/>
          </a:solidFill>
        </p:spPr>
        <p:txBody>
          <a:bodyPr>
            <a:normAutofit/>
          </a:bodyPr>
          <a:lstStyle/>
          <a:p>
            <a:r>
              <a:rPr lang="bn-BD" sz="11500" b="1" dirty="0" smtClean="0">
                <a:ln w="22225">
                  <a:solidFill>
                    <a:schemeClr val="accent2"/>
                  </a:solidFill>
                  <a:prstDash val="solid"/>
                </a:ln>
                <a:solidFill>
                  <a:schemeClr val="accent2">
                    <a:lumMod val="40000"/>
                    <a:lumOff val="60000"/>
                  </a:schemeClr>
                </a:solidFill>
                <a:latin typeface="NikoshBAN" panose="02000000000000000000" pitchFamily="2" charset="0"/>
                <a:cs typeface="NikoshBAN" panose="02000000000000000000" pitchFamily="2" charset="0"/>
              </a:rPr>
              <a:t>সবাইকে ধন্যবাদ</a:t>
            </a:r>
            <a:endParaRPr lang="en-US" sz="11500" b="1" dirty="0">
              <a:ln w="22225">
                <a:solidFill>
                  <a:schemeClr val="accent2"/>
                </a:solidFill>
                <a:prstDash val="solid"/>
              </a:ln>
              <a:solidFill>
                <a:schemeClr val="accent2">
                  <a:lumMod val="40000"/>
                  <a:lumOff val="60000"/>
                </a:schemeClr>
              </a:solidFill>
              <a:latin typeface="NikoshBAN" panose="02000000000000000000" pitchFamily="2" charset="0"/>
              <a:cs typeface="NikoshBAN" panose="02000000000000000000" pitchFamily="2" charset="0"/>
            </a:endParaRPr>
          </a:p>
        </p:txBody>
      </p:sp>
      <p:pic>
        <p:nvPicPr>
          <p:cNvPr id="3" name="Picture 2"/>
          <p:cNvPicPr>
            <a:picLocks noChangeAspect="1"/>
          </p:cNvPicPr>
          <p:nvPr/>
        </p:nvPicPr>
        <p:blipFill>
          <a:blip r:embed="rId2">
            <a:extLst>
              <a:ext uri="{BEBA8EAE-BF5A-486C-A8C5-ECC9F3942E4B}">
                <a14:imgProps xmlns:a14="http://schemas.microsoft.com/office/drawing/2010/main">
                  <a14:imgLayer r:embed="rId3">
                    <a14:imgEffect>
                      <a14:sharpenSoften amount="25000"/>
                    </a14:imgEffect>
                    <a14:imgEffect>
                      <a14:brightnessContrast contrast="40000"/>
                    </a14:imgEffect>
                  </a14:imgLayer>
                </a14:imgProps>
              </a:ext>
              <a:ext uri="{28A0092B-C50C-407E-A947-70E740481C1C}">
                <a14:useLocalDpi xmlns:a14="http://schemas.microsoft.com/office/drawing/2010/main" val="0"/>
              </a:ext>
            </a:extLst>
          </a:blip>
          <a:stretch>
            <a:fillRect/>
          </a:stretch>
        </p:blipFill>
        <p:spPr>
          <a:xfrm>
            <a:off x="2039096" y="553792"/>
            <a:ext cx="8002137" cy="4532282"/>
          </a:xfrm>
          <a:prstGeom prst="rect">
            <a:avLst/>
          </a:prstGeom>
        </p:spPr>
      </p:pic>
    </p:spTree>
    <p:extLst>
      <p:ext uri="{BB962C8B-B14F-4D97-AF65-F5344CB8AC3E}">
        <p14:creationId xmlns:p14="http://schemas.microsoft.com/office/powerpoint/2010/main" val="14366560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circle(in)">
                                      <p:cBhvr>
                                        <p:cTn id="12" dur="2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38921" y="533118"/>
            <a:ext cx="3600527" cy="1442434"/>
          </a:xfrm>
          <a:solidFill>
            <a:srgbClr val="7030A0"/>
          </a:solidFill>
        </p:spPr>
        <p:style>
          <a:lnRef idx="2">
            <a:schemeClr val="accent2"/>
          </a:lnRef>
          <a:fillRef idx="1">
            <a:schemeClr val="lt1"/>
          </a:fillRef>
          <a:effectRef idx="0">
            <a:schemeClr val="accent2"/>
          </a:effectRef>
          <a:fontRef idx="minor">
            <a:schemeClr val="dk1"/>
          </a:fontRef>
        </p:style>
        <p:txBody>
          <a:bodyPr>
            <a:normAutofit/>
          </a:bodyPr>
          <a:lstStyle/>
          <a:p>
            <a:r>
              <a:rPr lang="bn-BD" sz="8800" dirty="0" smtClean="0">
                <a:latin typeface="NikoshBAN" panose="02000000000000000000" pitchFamily="2" charset="0"/>
                <a:cs typeface="NikoshBAN" panose="02000000000000000000" pitchFamily="2" charset="0"/>
              </a:rPr>
              <a:t>পরিচিতি</a:t>
            </a:r>
            <a:endParaRPr lang="en-US" sz="8800" dirty="0">
              <a:latin typeface="NikoshBAN" panose="02000000000000000000" pitchFamily="2" charset="0"/>
              <a:cs typeface="NikoshBAN" panose="02000000000000000000" pitchFamily="2" charset="0"/>
            </a:endParaRPr>
          </a:p>
        </p:txBody>
      </p:sp>
      <p:sp>
        <p:nvSpPr>
          <p:cNvPr id="3" name="Content Placeholder 2"/>
          <p:cNvSpPr>
            <a:spLocks noGrp="1"/>
          </p:cNvSpPr>
          <p:nvPr>
            <p:ph sz="half" idx="1"/>
          </p:nvPr>
        </p:nvSpPr>
        <p:spPr>
          <a:xfrm>
            <a:off x="1004552" y="3285242"/>
            <a:ext cx="4958366" cy="3146612"/>
          </a:xfrm>
          <a:solidFill>
            <a:schemeClr val="accent6"/>
          </a:solidFill>
        </p:spPr>
        <p:style>
          <a:lnRef idx="2">
            <a:schemeClr val="accent2"/>
          </a:lnRef>
          <a:fillRef idx="1">
            <a:schemeClr val="lt1"/>
          </a:fillRef>
          <a:effectRef idx="0">
            <a:schemeClr val="accent2"/>
          </a:effectRef>
          <a:fontRef idx="minor">
            <a:schemeClr val="dk1"/>
          </a:fontRef>
        </p:style>
        <p:txBody>
          <a:bodyPr>
            <a:normAutofit fontScale="92500" lnSpcReduction="20000"/>
          </a:bodyPr>
          <a:lstStyle/>
          <a:p>
            <a:pPr marL="0" indent="0">
              <a:buNone/>
            </a:pPr>
            <a:r>
              <a:rPr lang="bn-BD" sz="2600" dirty="0">
                <a:solidFill>
                  <a:srgbClr val="FF0000"/>
                </a:solidFill>
                <a:latin typeface="NikoshBAN" panose="02000000000000000000" pitchFamily="2" charset="0"/>
                <a:cs typeface="NikoshBAN" panose="02000000000000000000" pitchFamily="2" charset="0"/>
              </a:rPr>
              <a:t> </a:t>
            </a:r>
            <a:r>
              <a:rPr lang="en-US" sz="2600" dirty="0" smtClean="0">
                <a:solidFill>
                  <a:srgbClr val="FF0000"/>
                </a:solidFill>
                <a:latin typeface="NikoshBAN" panose="02000000000000000000" pitchFamily="2" charset="0"/>
                <a:cs typeface="NikoshBAN" panose="02000000000000000000" pitchFamily="2" charset="0"/>
              </a:rPr>
              <a:t>    </a:t>
            </a:r>
            <a:r>
              <a:rPr lang="bn-BD" sz="4300" b="1" dirty="0" smtClean="0">
                <a:solidFill>
                  <a:schemeClr val="tx1"/>
                </a:solidFill>
                <a:latin typeface="NikoshBAN" panose="02000000000000000000" pitchFamily="2" charset="0"/>
                <a:cs typeface="NikoshBAN" panose="02000000000000000000" pitchFamily="2" charset="0"/>
              </a:rPr>
              <a:t>শিক্ষক </a:t>
            </a:r>
            <a:r>
              <a:rPr lang="bn-BD" sz="4300" b="1" dirty="0">
                <a:solidFill>
                  <a:schemeClr val="tx1"/>
                </a:solidFill>
                <a:latin typeface="NikoshBAN" panose="02000000000000000000" pitchFamily="2" charset="0"/>
                <a:cs typeface="NikoshBAN" panose="02000000000000000000" pitchFamily="2" charset="0"/>
              </a:rPr>
              <a:t>পরিচিতি</a:t>
            </a:r>
          </a:p>
          <a:p>
            <a:pPr marL="0" indent="0">
              <a:buNone/>
            </a:pPr>
            <a:endParaRPr lang="bn-BD" sz="3600" dirty="0">
              <a:solidFill>
                <a:schemeClr val="accent5"/>
              </a:solidFill>
            </a:endParaRPr>
          </a:p>
          <a:p>
            <a:pPr marL="0" indent="0">
              <a:buNone/>
            </a:pPr>
            <a:r>
              <a:rPr lang="bn-BD" sz="3600" dirty="0" smtClean="0">
                <a:solidFill>
                  <a:schemeClr val="tx1"/>
                </a:solidFill>
                <a:latin typeface="NikoshBAN" panose="02000000000000000000" pitchFamily="2" charset="0"/>
                <a:cs typeface="NikoshBAN" panose="02000000000000000000" pitchFamily="2" charset="0"/>
              </a:rPr>
              <a:t>মোঃ </a:t>
            </a:r>
            <a:r>
              <a:rPr lang="bn-BD" sz="3600" dirty="0">
                <a:solidFill>
                  <a:schemeClr val="tx1"/>
                </a:solidFill>
                <a:latin typeface="NikoshBAN" panose="02000000000000000000" pitchFamily="2" charset="0"/>
                <a:cs typeface="NikoshBAN" panose="02000000000000000000" pitchFamily="2" charset="0"/>
              </a:rPr>
              <a:t>রুহুল আমিন</a:t>
            </a:r>
          </a:p>
          <a:p>
            <a:pPr marL="0" indent="0">
              <a:buNone/>
            </a:pPr>
            <a:r>
              <a:rPr lang="bn-BD" sz="3600" dirty="0">
                <a:solidFill>
                  <a:schemeClr val="tx1"/>
                </a:solidFill>
                <a:latin typeface="NikoshBAN" panose="02000000000000000000" pitchFamily="2" charset="0"/>
                <a:cs typeface="NikoshBAN" panose="02000000000000000000" pitchFamily="2" charset="0"/>
              </a:rPr>
              <a:t>সহকারী শিক্ষক (কম্পিউটার)</a:t>
            </a:r>
          </a:p>
          <a:p>
            <a:pPr marL="0" indent="0">
              <a:buNone/>
            </a:pPr>
            <a:r>
              <a:rPr lang="bn-BD" sz="3600" dirty="0">
                <a:solidFill>
                  <a:schemeClr val="tx1"/>
                </a:solidFill>
                <a:latin typeface="NikoshBAN" panose="02000000000000000000" pitchFamily="2" charset="0"/>
                <a:cs typeface="NikoshBAN" panose="02000000000000000000" pitchFamily="2" charset="0"/>
              </a:rPr>
              <a:t>বালুদিয়াড় দাখিল মাদরাসা</a:t>
            </a:r>
          </a:p>
          <a:p>
            <a:pPr marL="0" indent="0">
              <a:buNone/>
            </a:pPr>
            <a:r>
              <a:rPr lang="bn-BD" sz="3600" dirty="0">
                <a:solidFill>
                  <a:schemeClr val="tx1"/>
                </a:solidFill>
                <a:latin typeface="NikoshBAN" panose="02000000000000000000" pitchFamily="2" charset="0"/>
                <a:cs typeface="NikoshBAN" panose="02000000000000000000" pitchFamily="2" charset="0"/>
              </a:rPr>
              <a:t>সলুয়া, চারঘাট রাজশাহী।</a:t>
            </a:r>
            <a:endParaRPr lang="en-US" sz="3600" dirty="0">
              <a:solidFill>
                <a:schemeClr val="tx1"/>
              </a:solidFill>
            </a:endParaRPr>
          </a:p>
        </p:txBody>
      </p:sp>
      <p:sp>
        <p:nvSpPr>
          <p:cNvPr id="4" name="Content Placeholder 3"/>
          <p:cNvSpPr>
            <a:spLocks noGrp="1"/>
          </p:cNvSpPr>
          <p:nvPr>
            <p:ph sz="half" idx="2"/>
          </p:nvPr>
        </p:nvSpPr>
        <p:spPr>
          <a:xfrm>
            <a:off x="7566530" y="3255857"/>
            <a:ext cx="3644337" cy="3175997"/>
          </a:xfrm>
          <a:solidFill>
            <a:srgbClr val="FFC000"/>
          </a:solidFill>
        </p:spPr>
        <p:style>
          <a:lnRef idx="2">
            <a:schemeClr val="accent2"/>
          </a:lnRef>
          <a:fillRef idx="1">
            <a:schemeClr val="lt1"/>
          </a:fillRef>
          <a:effectRef idx="0">
            <a:schemeClr val="accent2"/>
          </a:effectRef>
          <a:fontRef idx="minor">
            <a:schemeClr val="dk1"/>
          </a:fontRef>
        </p:style>
        <p:txBody>
          <a:bodyPr>
            <a:normAutofit fontScale="92500" lnSpcReduction="20000"/>
          </a:bodyPr>
          <a:lstStyle/>
          <a:p>
            <a:pPr marL="0" indent="0">
              <a:buNone/>
            </a:pPr>
            <a:r>
              <a:rPr lang="en-US" sz="3200" b="1" dirty="0" smtClean="0">
                <a:solidFill>
                  <a:schemeClr val="accent6"/>
                </a:solidFill>
                <a:latin typeface="NikoshBAN" panose="02000000000000000000" pitchFamily="2" charset="0"/>
                <a:cs typeface="NikoshBAN" panose="02000000000000000000" pitchFamily="2" charset="0"/>
              </a:rPr>
              <a:t>   </a:t>
            </a:r>
            <a:r>
              <a:rPr lang="bn-BD" sz="4800" dirty="0" smtClean="0">
                <a:solidFill>
                  <a:schemeClr val="accent5"/>
                </a:solidFill>
                <a:latin typeface="NikoshBAN" panose="02000000000000000000" pitchFamily="2" charset="0"/>
                <a:cs typeface="NikoshBAN" panose="02000000000000000000" pitchFamily="2" charset="0"/>
              </a:rPr>
              <a:t>পাঠঃ </a:t>
            </a:r>
            <a:r>
              <a:rPr lang="bn-BD" sz="4800" dirty="0">
                <a:solidFill>
                  <a:schemeClr val="accent5"/>
                </a:solidFill>
                <a:latin typeface="NikoshBAN" panose="02000000000000000000" pitchFamily="2" charset="0"/>
                <a:cs typeface="NikoshBAN" panose="02000000000000000000" pitchFamily="2" charset="0"/>
              </a:rPr>
              <a:t>পরিচিতি</a:t>
            </a:r>
          </a:p>
          <a:p>
            <a:pPr marL="0" indent="0">
              <a:buNone/>
            </a:pPr>
            <a:endParaRPr lang="bn-BD" sz="1800" dirty="0">
              <a:solidFill>
                <a:schemeClr val="accent6"/>
              </a:solidFill>
              <a:latin typeface="NikoshBAN" panose="02000000000000000000" pitchFamily="2" charset="0"/>
              <a:cs typeface="NikoshBAN" panose="02000000000000000000" pitchFamily="2" charset="0"/>
            </a:endParaRPr>
          </a:p>
          <a:p>
            <a:pPr marL="0" indent="0">
              <a:buNone/>
            </a:pPr>
            <a:r>
              <a:rPr lang="bn-BD" sz="3200" dirty="0">
                <a:solidFill>
                  <a:schemeClr val="tx1"/>
                </a:solidFill>
                <a:latin typeface="NikoshBAN" panose="02000000000000000000" pitchFamily="2" charset="0"/>
                <a:cs typeface="NikoshBAN" panose="02000000000000000000" pitchFamily="2" charset="0"/>
              </a:rPr>
              <a:t>বিষয়ঃ কম্পিউটার</a:t>
            </a:r>
          </a:p>
          <a:p>
            <a:pPr marL="0" indent="0">
              <a:buNone/>
            </a:pPr>
            <a:r>
              <a:rPr lang="bn-BD" sz="3200" dirty="0">
                <a:solidFill>
                  <a:schemeClr val="tx1"/>
                </a:solidFill>
                <a:latin typeface="NikoshBAN" panose="02000000000000000000" pitchFamily="2" charset="0"/>
                <a:cs typeface="NikoshBAN" panose="02000000000000000000" pitchFamily="2" charset="0"/>
              </a:rPr>
              <a:t>শ্রেনীঃ নবম</a:t>
            </a:r>
          </a:p>
          <a:p>
            <a:pPr marL="0" indent="0">
              <a:buNone/>
            </a:pPr>
            <a:r>
              <a:rPr lang="bn-BD" sz="3200" dirty="0">
                <a:solidFill>
                  <a:schemeClr val="tx1"/>
                </a:solidFill>
                <a:latin typeface="NikoshBAN" panose="02000000000000000000" pitchFamily="2" charset="0"/>
                <a:cs typeface="NikoshBAN" panose="02000000000000000000" pitchFamily="2" charset="0"/>
              </a:rPr>
              <a:t>অধ্যায়ঃ নবম </a:t>
            </a:r>
          </a:p>
          <a:p>
            <a:pPr marL="0" indent="0">
              <a:buNone/>
            </a:pPr>
            <a:r>
              <a:rPr lang="bn-BD" sz="3200" dirty="0">
                <a:solidFill>
                  <a:schemeClr val="tx1"/>
                </a:solidFill>
                <a:latin typeface="NikoshBAN" panose="02000000000000000000" pitchFamily="2" charset="0"/>
                <a:cs typeface="NikoshBAN" panose="02000000000000000000" pitchFamily="2" charset="0"/>
              </a:rPr>
              <a:t>সময়ঃ ৪০ মিনিট</a:t>
            </a:r>
          </a:p>
          <a:p>
            <a:pPr marL="0" indent="0">
              <a:buNone/>
            </a:pPr>
            <a:r>
              <a:rPr lang="bn-BD" sz="3200" dirty="0">
                <a:solidFill>
                  <a:schemeClr val="tx1"/>
                </a:solidFill>
                <a:latin typeface="NikoshBAN" panose="02000000000000000000" pitchFamily="2" charset="0"/>
                <a:cs typeface="NikoshBAN" panose="02000000000000000000" pitchFamily="2" charset="0"/>
              </a:rPr>
              <a:t>পাঠঃ </a:t>
            </a:r>
            <a:r>
              <a:rPr lang="bn-BD" sz="3500" dirty="0">
                <a:solidFill>
                  <a:schemeClr val="tx1"/>
                </a:solidFill>
                <a:latin typeface="NikoshBAN" panose="02000000000000000000" pitchFamily="2" charset="0"/>
                <a:cs typeface="NikoshBAN" panose="02000000000000000000" pitchFamily="2" charset="0"/>
              </a:rPr>
              <a:t>কম্পিউটার নেটওয়ার্ক</a:t>
            </a:r>
            <a:endParaRPr lang="bn-BD" sz="3500" dirty="0" smtClean="0">
              <a:solidFill>
                <a:schemeClr val="tx1"/>
              </a:solidFill>
              <a:latin typeface="NikoshBAN" panose="02000000000000000000" pitchFamily="2" charset="0"/>
              <a:cs typeface="NikoshBAN" panose="02000000000000000000" pitchFamily="2" charset="0"/>
            </a:endParaRPr>
          </a:p>
        </p:txBody>
      </p:sp>
      <p:pic>
        <p:nvPicPr>
          <p:cNvPr id="8" name="Picture 7"/>
          <p:cNvPicPr>
            <a:picLocks noChangeAspect="1"/>
          </p:cNvPicPr>
          <p:nvPr/>
        </p:nvPicPr>
        <p:blipFill rotWithShape="1">
          <a:blip r:embed="rId2" cstate="print">
            <a:extLst>
              <a:ext uri="{28A0092B-C50C-407E-A947-70E740481C1C}">
                <a14:useLocalDpi xmlns:a14="http://schemas.microsoft.com/office/drawing/2010/main" val="0"/>
              </a:ext>
            </a:extLst>
          </a:blip>
          <a:srcRect l="7444" t="8886" r="6181" b="69"/>
          <a:stretch/>
        </p:blipFill>
        <p:spPr>
          <a:xfrm>
            <a:off x="4198513" y="3285242"/>
            <a:ext cx="1764405" cy="1766904"/>
          </a:xfrm>
          <a:prstGeom prst="ellipse">
            <a:avLst/>
          </a:prstGeom>
          <a:ln>
            <a:noFill/>
          </a:ln>
          <a:effectLst>
            <a:softEdge rad="112500"/>
          </a:effectLst>
        </p:spPr>
      </p:pic>
    </p:spTree>
    <p:extLst>
      <p:ext uri="{BB962C8B-B14F-4D97-AF65-F5344CB8AC3E}">
        <p14:creationId xmlns:p14="http://schemas.microsoft.com/office/powerpoint/2010/main" val="15558379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mph" presetSubtype="0" fill="hold" grpId="0" nodeType="clickEffect">
                                  <p:stCondLst>
                                    <p:cond delay="0"/>
                                  </p:stCondLst>
                                  <p:childTnLst>
                                    <p:animRot by="21600000">
                                      <p:cBhvr>
                                        <p:cTn id="6" dur="2000" fill="hold"/>
                                        <p:tgtEl>
                                          <p:spTgt spid="2"/>
                                        </p:tgtEl>
                                        <p:attrNameLst>
                                          <p:attrName>r</p:attrName>
                                        </p:attrNameLst>
                                      </p:cBhvr>
                                    </p:animRot>
                                  </p:childTnLst>
                                </p:cTn>
                              </p:par>
                            </p:childTnLst>
                          </p:cTn>
                        </p:par>
                      </p:childTnLst>
                    </p:cTn>
                  </p:par>
                  <p:par>
                    <p:cTn id="7" fill="hold">
                      <p:stCondLst>
                        <p:cond delay="indefinite"/>
                      </p:stCondLst>
                      <p:childTnLst>
                        <p:par>
                          <p:cTn id="8" fill="hold">
                            <p:stCondLst>
                              <p:cond delay="0"/>
                            </p:stCondLst>
                            <p:childTnLst>
                              <p:par>
                                <p:cTn id="9" presetID="45" presetClass="entr" presetSubtype="0" fill="hold" grpId="0" nodeType="clickEffect">
                                  <p:stCondLst>
                                    <p:cond delay="0"/>
                                  </p:stCondLst>
                                  <p:childTnLst>
                                    <p:set>
                                      <p:cBhvr>
                                        <p:cTn id="10" dur="1" fill="hold">
                                          <p:stCondLst>
                                            <p:cond delay="0"/>
                                          </p:stCondLst>
                                        </p:cTn>
                                        <p:tgtEl>
                                          <p:spTgt spid="3">
                                            <p:bg/>
                                          </p:spTgt>
                                        </p:tgtEl>
                                        <p:attrNameLst>
                                          <p:attrName>style.visibility</p:attrName>
                                        </p:attrNameLst>
                                      </p:cBhvr>
                                      <p:to>
                                        <p:strVal val="visible"/>
                                      </p:to>
                                    </p:set>
                                    <p:animEffect transition="in" filter="fade">
                                      <p:cBhvr>
                                        <p:cTn id="11" dur="2000"/>
                                        <p:tgtEl>
                                          <p:spTgt spid="3">
                                            <p:bg/>
                                          </p:spTgt>
                                        </p:tgtEl>
                                      </p:cBhvr>
                                    </p:animEffect>
                                    <p:anim calcmode="lin" valueType="num">
                                      <p:cBhvr>
                                        <p:cTn id="12" dur="2000" fill="hold"/>
                                        <p:tgtEl>
                                          <p:spTgt spid="3">
                                            <p:bg/>
                                          </p:spTgt>
                                        </p:tgtEl>
                                        <p:attrNameLst>
                                          <p:attrName>ppt_w</p:attrName>
                                        </p:attrNameLst>
                                      </p:cBhvr>
                                      <p:tavLst>
                                        <p:tav tm="0" fmla="#ppt_w*sin(2.5*pi*$)">
                                          <p:val>
                                            <p:fltVal val="0"/>
                                          </p:val>
                                        </p:tav>
                                        <p:tav tm="100000">
                                          <p:val>
                                            <p:fltVal val="1"/>
                                          </p:val>
                                        </p:tav>
                                      </p:tavLst>
                                    </p:anim>
                                    <p:anim calcmode="lin" valueType="num">
                                      <p:cBhvr>
                                        <p:cTn id="13" dur="2000" fill="hold"/>
                                        <p:tgtEl>
                                          <p:spTgt spid="3">
                                            <p:bg/>
                                          </p:spTgt>
                                        </p:tgtEl>
                                        <p:attrNameLst>
                                          <p:attrName>ppt_h</p:attrName>
                                        </p:attrNameLst>
                                      </p:cBhvr>
                                      <p:tavLst>
                                        <p:tav tm="0">
                                          <p:val>
                                            <p:strVal val="#ppt_h"/>
                                          </p:val>
                                        </p:tav>
                                        <p:tav tm="100000">
                                          <p:val>
                                            <p:strVal val="#ppt_h"/>
                                          </p:val>
                                        </p:tav>
                                      </p:tavLst>
                                    </p:anim>
                                  </p:childTnLst>
                                </p:cTn>
                              </p:par>
                              <p:par>
                                <p:cTn id="14" presetID="45" presetClass="entr" presetSubtype="0" fill="hold" grpId="0" nodeType="withEffect">
                                  <p:stCondLst>
                                    <p:cond delay="0"/>
                                  </p:stCondLst>
                                  <p:childTnLst>
                                    <p:set>
                                      <p:cBhvr>
                                        <p:cTn id="15" dur="1" fill="hold">
                                          <p:stCondLst>
                                            <p:cond delay="0"/>
                                          </p:stCondLst>
                                        </p:cTn>
                                        <p:tgtEl>
                                          <p:spTgt spid="3">
                                            <p:txEl>
                                              <p:pRg st="0" end="0"/>
                                            </p:txEl>
                                          </p:spTgt>
                                        </p:tgtEl>
                                        <p:attrNameLst>
                                          <p:attrName>style.visibility</p:attrName>
                                        </p:attrNameLst>
                                      </p:cBhvr>
                                      <p:to>
                                        <p:strVal val="visible"/>
                                      </p:to>
                                    </p:set>
                                    <p:animEffect transition="in" filter="fade">
                                      <p:cBhvr>
                                        <p:cTn id="16" dur="2000"/>
                                        <p:tgtEl>
                                          <p:spTgt spid="3">
                                            <p:txEl>
                                              <p:pRg st="0" end="0"/>
                                            </p:txEl>
                                          </p:spTgt>
                                        </p:tgtEl>
                                      </p:cBhvr>
                                    </p:animEffect>
                                    <p:anim calcmode="lin" valueType="num">
                                      <p:cBhvr>
                                        <p:cTn id="17" dur="2000" fill="hold"/>
                                        <p:tgtEl>
                                          <p:spTgt spid="3">
                                            <p:txEl>
                                              <p:pRg st="0" end="0"/>
                                            </p:txEl>
                                          </p:spTgt>
                                        </p:tgtEl>
                                        <p:attrNameLst>
                                          <p:attrName>ppt_w</p:attrName>
                                        </p:attrNameLst>
                                      </p:cBhvr>
                                      <p:tavLst>
                                        <p:tav tm="0" fmla="#ppt_w*sin(2.5*pi*$)">
                                          <p:val>
                                            <p:fltVal val="0"/>
                                          </p:val>
                                        </p:tav>
                                        <p:tav tm="100000">
                                          <p:val>
                                            <p:fltVal val="1"/>
                                          </p:val>
                                        </p:tav>
                                      </p:tavLst>
                                    </p:anim>
                                    <p:anim calcmode="lin" valueType="num">
                                      <p:cBhvr>
                                        <p:cTn id="18" dur="2000" fill="hold"/>
                                        <p:tgtEl>
                                          <p:spTgt spid="3">
                                            <p:txEl>
                                              <p:pRg st="0" end="0"/>
                                            </p:txEl>
                                          </p:spTgt>
                                        </p:tgtEl>
                                        <p:attrNameLst>
                                          <p:attrName>ppt_h</p:attrName>
                                        </p:attrNameLst>
                                      </p:cBhvr>
                                      <p:tavLst>
                                        <p:tav tm="0">
                                          <p:val>
                                            <p:strVal val="#ppt_h"/>
                                          </p:val>
                                        </p:tav>
                                        <p:tav tm="100000">
                                          <p:val>
                                            <p:strVal val="#ppt_h"/>
                                          </p:val>
                                        </p:tav>
                                      </p:tavLst>
                                    </p:anim>
                                  </p:childTnLst>
                                </p:cTn>
                              </p:par>
                              <p:par>
                                <p:cTn id="19" presetID="45" presetClass="entr" presetSubtype="0" fill="hold" grpId="0" nodeType="with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2000"/>
                                        <p:tgtEl>
                                          <p:spTgt spid="3">
                                            <p:txEl>
                                              <p:pRg st="2" end="2"/>
                                            </p:txEl>
                                          </p:spTgt>
                                        </p:tgtEl>
                                      </p:cBhvr>
                                    </p:animEffect>
                                    <p:anim calcmode="lin" valueType="num">
                                      <p:cBhvr>
                                        <p:cTn id="22" dur="2000" fill="hold"/>
                                        <p:tgtEl>
                                          <p:spTgt spid="3">
                                            <p:txEl>
                                              <p:pRg st="2" end="2"/>
                                            </p:txEl>
                                          </p:spTgt>
                                        </p:tgtEl>
                                        <p:attrNameLst>
                                          <p:attrName>ppt_w</p:attrName>
                                        </p:attrNameLst>
                                      </p:cBhvr>
                                      <p:tavLst>
                                        <p:tav tm="0" fmla="#ppt_w*sin(2.5*pi*$)">
                                          <p:val>
                                            <p:fltVal val="0"/>
                                          </p:val>
                                        </p:tav>
                                        <p:tav tm="100000">
                                          <p:val>
                                            <p:fltVal val="1"/>
                                          </p:val>
                                        </p:tav>
                                      </p:tavLst>
                                    </p:anim>
                                    <p:anim calcmode="lin" valueType="num">
                                      <p:cBhvr>
                                        <p:cTn id="23" dur="2000" fill="hold"/>
                                        <p:tgtEl>
                                          <p:spTgt spid="3">
                                            <p:txEl>
                                              <p:pRg st="2" end="2"/>
                                            </p:txEl>
                                          </p:spTgt>
                                        </p:tgtEl>
                                        <p:attrNameLst>
                                          <p:attrName>ppt_h</p:attrName>
                                        </p:attrNameLst>
                                      </p:cBhvr>
                                      <p:tavLst>
                                        <p:tav tm="0">
                                          <p:val>
                                            <p:strVal val="#ppt_h"/>
                                          </p:val>
                                        </p:tav>
                                        <p:tav tm="100000">
                                          <p:val>
                                            <p:strVal val="#ppt_h"/>
                                          </p:val>
                                        </p:tav>
                                      </p:tavLst>
                                    </p:anim>
                                  </p:childTnLst>
                                </p:cTn>
                              </p:par>
                              <p:par>
                                <p:cTn id="24" presetID="45" presetClass="entr" presetSubtype="0" fill="hold" grpId="0" nodeType="withEffect">
                                  <p:stCondLst>
                                    <p:cond delay="0"/>
                                  </p:stCondLst>
                                  <p:childTnLst>
                                    <p:set>
                                      <p:cBhvr>
                                        <p:cTn id="25" dur="1" fill="hold">
                                          <p:stCondLst>
                                            <p:cond delay="0"/>
                                          </p:stCondLst>
                                        </p:cTn>
                                        <p:tgtEl>
                                          <p:spTgt spid="3">
                                            <p:txEl>
                                              <p:pRg st="3" end="3"/>
                                            </p:txEl>
                                          </p:spTgt>
                                        </p:tgtEl>
                                        <p:attrNameLst>
                                          <p:attrName>style.visibility</p:attrName>
                                        </p:attrNameLst>
                                      </p:cBhvr>
                                      <p:to>
                                        <p:strVal val="visible"/>
                                      </p:to>
                                    </p:set>
                                    <p:animEffect transition="in" filter="fade">
                                      <p:cBhvr>
                                        <p:cTn id="26" dur="2000"/>
                                        <p:tgtEl>
                                          <p:spTgt spid="3">
                                            <p:txEl>
                                              <p:pRg st="3" end="3"/>
                                            </p:txEl>
                                          </p:spTgt>
                                        </p:tgtEl>
                                      </p:cBhvr>
                                    </p:animEffect>
                                    <p:anim calcmode="lin" valueType="num">
                                      <p:cBhvr>
                                        <p:cTn id="27" dur="2000" fill="hold"/>
                                        <p:tgtEl>
                                          <p:spTgt spid="3">
                                            <p:txEl>
                                              <p:pRg st="3" end="3"/>
                                            </p:txEl>
                                          </p:spTgt>
                                        </p:tgtEl>
                                        <p:attrNameLst>
                                          <p:attrName>ppt_w</p:attrName>
                                        </p:attrNameLst>
                                      </p:cBhvr>
                                      <p:tavLst>
                                        <p:tav tm="0" fmla="#ppt_w*sin(2.5*pi*$)">
                                          <p:val>
                                            <p:fltVal val="0"/>
                                          </p:val>
                                        </p:tav>
                                        <p:tav tm="100000">
                                          <p:val>
                                            <p:fltVal val="1"/>
                                          </p:val>
                                        </p:tav>
                                      </p:tavLst>
                                    </p:anim>
                                    <p:anim calcmode="lin" valueType="num">
                                      <p:cBhvr>
                                        <p:cTn id="28" dur="2000" fill="hold"/>
                                        <p:tgtEl>
                                          <p:spTgt spid="3">
                                            <p:txEl>
                                              <p:pRg st="3" end="3"/>
                                            </p:txEl>
                                          </p:spTgt>
                                        </p:tgtEl>
                                        <p:attrNameLst>
                                          <p:attrName>ppt_h</p:attrName>
                                        </p:attrNameLst>
                                      </p:cBhvr>
                                      <p:tavLst>
                                        <p:tav tm="0">
                                          <p:val>
                                            <p:strVal val="#ppt_h"/>
                                          </p:val>
                                        </p:tav>
                                        <p:tav tm="100000">
                                          <p:val>
                                            <p:strVal val="#ppt_h"/>
                                          </p:val>
                                        </p:tav>
                                      </p:tavLst>
                                    </p:anim>
                                  </p:childTnLst>
                                </p:cTn>
                              </p:par>
                              <p:par>
                                <p:cTn id="29" presetID="45" presetClass="entr" presetSubtype="0" fill="hold" grpId="0" nodeType="with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Effect transition="in" filter="fade">
                                      <p:cBhvr>
                                        <p:cTn id="31" dur="2000"/>
                                        <p:tgtEl>
                                          <p:spTgt spid="3">
                                            <p:txEl>
                                              <p:pRg st="4" end="4"/>
                                            </p:txEl>
                                          </p:spTgt>
                                        </p:tgtEl>
                                      </p:cBhvr>
                                    </p:animEffect>
                                    <p:anim calcmode="lin" valueType="num">
                                      <p:cBhvr>
                                        <p:cTn id="32" dur="2000" fill="hold"/>
                                        <p:tgtEl>
                                          <p:spTgt spid="3">
                                            <p:txEl>
                                              <p:pRg st="4" end="4"/>
                                            </p:txEl>
                                          </p:spTgt>
                                        </p:tgtEl>
                                        <p:attrNameLst>
                                          <p:attrName>ppt_w</p:attrName>
                                        </p:attrNameLst>
                                      </p:cBhvr>
                                      <p:tavLst>
                                        <p:tav tm="0" fmla="#ppt_w*sin(2.5*pi*$)">
                                          <p:val>
                                            <p:fltVal val="0"/>
                                          </p:val>
                                        </p:tav>
                                        <p:tav tm="100000">
                                          <p:val>
                                            <p:fltVal val="1"/>
                                          </p:val>
                                        </p:tav>
                                      </p:tavLst>
                                    </p:anim>
                                    <p:anim calcmode="lin" valueType="num">
                                      <p:cBhvr>
                                        <p:cTn id="33" dur="2000" fill="hold"/>
                                        <p:tgtEl>
                                          <p:spTgt spid="3">
                                            <p:txEl>
                                              <p:pRg st="4" end="4"/>
                                            </p:txEl>
                                          </p:spTgt>
                                        </p:tgtEl>
                                        <p:attrNameLst>
                                          <p:attrName>ppt_h</p:attrName>
                                        </p:attrNameLst>
                                      </p:cBhvr>
                                      <p:tavLst>
                                        <p:tav tm="0">
                                          <p:val>
                                            <p:strVal val="#ppt_h"/>
                                          </p:val>
                                        </p:tav>
                                        <p:tav tm="100000">
                                          <p:val>
                                            <p:strVal val="#ppt_h"/>
                                          </p:val>
                                        </p:tav>
                                      </p:tavLst>
                                    </p:anim>
                                  </p:childTnLst>
                                </p:cTn>
                              </p:par>
                              <p:par>
                                <p:cTn id="34" presetID="45" presetClass="entr" presetSubtype="0" fill="hold" grpId="0" nodeType="withEffect">
                                  <p:stCondLst>
                                    <p:cond delay="0"/>
                                  </p:stCondLst>
                                  <p:childTnLst>
                                    <p:set>
                                      <p:cBhvr>
                                        <p:cTn id="35" dur="1" fill="hold">
                                          <p:stCondLst>
                                            <p:cond delay="0"/>
                                          </p:stCondLst>
                                        </p:cTn>
                                        <p:tgtEl>
                                          <p:spTgt spid="3">
                                            <p:txEl>
                                              <p:pRg st="5" end="5"/>
                                            </p:txEl>
                                          </p:spTgt>
                                        </p:tgtEl>
                                        <p:attrNameLst>
                                          <p:attrName>style.visibility</p:attrName>
                                        </p:attrNameLst>
                                      </p:cBhvr>
                                      <p:to>
                                        <p:strVal val="visible"/>
                                      </p:to>
                                    </p:set>
                                    <p:animEffect transition="in" filter="fade">
                                      <p:cBhvr>
                                        <p:cTn id="36" dur="2000"/>
                                        <p:tgtEl>
                                          <p:spTgt spid="3">
                                            <p:txEl>
                                              <p:pRg st="5" end="5"/>
                                            </p:txEl>
                                          </p:spTgt>
                                        </p:tgtEl>
                                      </p:cBhvr>
                                    </p:animEffect>
                                    <p:anim calcmode="lin" valueType="num">
                                      <p:cBhvr>
                                        <p:cTn id="37" dur="2000" fill="hold"/>
                                        <p:tgtEl>
                                          <p:spTgt spid="3">
                                            <p:txEl>
                                              <p:pRg st="5" end="5"/>
                                            </p:txEl>
                                          </p:spTgt>
                                        </p:tgtEl>
                                        <p:attrNameLst>
                                          <p:attrName>ppt_w</p:attrName>
                                        </p:attrNameLst>
                                      </p:cBhvr>
                                      <p:tavLst>
                                        <p:tav tm="0" fmla="#ppt_w*sin(2.5*pi*$)">
                                          <p:val>
                                            <p:fltVal val="0"/>
                                          </p:val>
                                        </p:tav>
                                        <p:tav tm="100000">
                                          <p:val>
                                            <p:fltVal val="1"/>
                                          </p:val>
                                        </p:tav>
                                      </p:tavLst>
                                    </p:anim>
                                    <p:anim calcmode="lin" valueType="num">
                                      <p:cBhvr>
                                        <p:cTn id="38" dur="2000" fill="hold"/>
                                        <p:tgtEl>
                                          <p:spTgt spid="3">
                                            <p:txEl>
                                              <p:pRg st="5" end="5"/>
                                            </p:txEl>
                                          </p:spTgt>
                                        </p:tgtEl>
                                        <p:attrNameLst>
                                          <p:attrName>ppt_h</p:attrName>
                                        </p:attrNameLst>
                                      </p:cBhvr>
                                      <p:tavLst>
                                        <p:tav tm="0">
                                          <p:val>
                                            <p:strVal val="#ppt_h"/>
                                          </p:val>
                                        </p:tav>
                                        <p:tav tm="100000">
                                          <p:val>
                                            <p:strVal val="#ppt_h"/>
                                          </p:val>
                                        </p:tav>
                                      </p:tavLst>
                                    </p:anim>
                                  </p:childTnLst>
                                </p:cTn>
                              </p:par>
                            </p:childTnLst>
                          </p:cTn>
                        </p:par>
                      </p:childTnLst>
                    </p:cTn>
                  </p:par>
                  <p:par>
                    <p:cTn id="39" fill="hold">
                      <p:stCondLst>
                        <p:cond delay="indefinite"/>
                      </p:stCondLst>
                      <p:childTnLst>
                        <p:par>
                          <p:cTn id="40" fill="hold">
                            <p:stCondLst>
                              <p:cond delay="0"/>
                            </p:stCondLst>
                            <p:childTnLst>
                              <p:par>
                                <p:cTn id="41" presetID="6" presetClass="entr" presetSubtype="16" fill="hold" nodeType="clickEffect">
                                  <p:stCondLst>
                                    <p:cond delay="0"/>
                                  </p:stCondLst>
                                  <p:childTnLst>
                                    <p:set>
                                      <p:cBhvr>
                                        <p:cTn id="42" dur="1" fill="hold">
                                          <p:stCondLst>
                                            <p:cond delay="0"/>
                                          </p:stCondLst>
                                        </p:cTn>
                                        <p:tgtEl>
                                          <p:spTgt spid="8"/>
                                        </p:tgtEl>
                                        <p:attrNameLst>
                                          <p:attrName>style.visibility</p:attrName>
                                        </p:attrNameLst>
                                      </p:cBhvr>
                                      <p:to>
                                        <p:strVal val="visible"/>
                                      </p:to>
                                    </p:set>
                                    <p:animEffect transition="in" filter="circle(in)">
                                      <p:cBhvr>
                                        <p:cTn id="43" dur="2000"/>
                                        <p:tgtEl>
                                          <p:spTgt spid="8"/>
                                        </p:tgtEl>
                                      </p:cBhvr>
                                    </p:animEffect>
                                  </p:childTnLst>
                                </p:cTn>
                              </p:par>
                            </p:childTnLst>
                          </p:cTn>
                        </p:par>
                      </p:childTnLst>
                    </p:cTn>
                  </p:par>
                  <p:par>
                    <p:cTn id="44" fill="hold">
                      <p:stCondLst>
                        <p:cond delay="indefinite"/>
                      </p:stCondLst>
                      <p:childTnLst>
                        <p:par>
                          <p:cTn id="45" fill="hold">
                            <p:stCondLst>
                              <p:cond delay="0"/>
                            </p:stCondLst>
                            <p:childTnLst>
                              <p:par>
                                <p:cTn id="46" presetID="6" presetClass="entr" presetSubtype="16" fill="hold" grpId="1" nodeType="clickEffect">
                                  <p:stCondLst>
                                    <p:cond delay="0"/>
                                  </p:stCondLst>
                                  <p:childTnLst>
                                    <p:set>
                                      <p:cBhvr>
                                        <p:cTn id="47" dur="1" fill="hold">
                                          <p:stCondLst>
                                            <p:cond delay="0"/>
                                          </p:stCondLst>
                                        </p:cTn>
                                        <p:tgtEl>
                                          <p:spTgt spid="4">
                                            <p:bg/>
                                          </p:spTgt>
                                        </p:tgtEl>
                                        <p:attrNameLst>
                                          <p:attrName>style.visibility</p:attrName>
                                        </p:attrNameLst>
                                      </p:cBhvr>
                                      <p:to>
                                        <p:strVal val="visible"/>
                                      </p:to>
                                    </p:set>
                                    <p:animEffect transition="in" filter="circle(in)">
                                      <p:cBhvr>
                                        <p:cTn id="48" dur="2000"/>
                                        <p:tgtEl>
                                          <p:spTgt spid="4">
                                            <p:bg/>
                                          </p:spTgt>
                                        </p:tgtEl>
                                      </p:cBhvr>
                                    </p:animEffect>
                                  </p:childTnLst>
                                </p:cTn>
                              </p:par>
                              <p:par>
                                <p:cTn id="49" presetID="6" presetClass="entr" presetSubtype="16" fill="hold" grpId="1" nodeType="withEffect">
                                  <p:stCondLst>
                                    <p:cond delay="0"/>
                                  </p:stCondLst>
                                  <p:childTnLst>
                                    <p:set>
                                      <p:cBhvr>
                                        <p:cTn id="50" dur="1" fill="hold">
                                          <p:stCondLst>
                                            <p:cond delay="0"/>
                                          </p:stCondLst>
                                        </p:cTn>
                                        <p:tgtEl>
                                          <p:spTgt spid="4">
                                            <p:txEl>
                                              <p:pRg st="0" end="0"/>
                                            </p:txEl>
                                          </p:spTgt>
                                        </p:tgtEl>
                                        <p:attrNameLst>
                                          <p:attrName>style.visibility</p:attrName>
                                        </p:attrNameLst>
                                      </p:cBhvr>
                                      <p:to>
                                        <p:strVal val="visible"/>
                                      </p:to>
                                    </p:set>
                                    <p:animEffect transition="in" filter="circle(in)">
                                      <p:cBhvr>
                                        <p:cTn id="51" dur="2000"/>
                                        <p:tgtEl>
                                          <p:spTgt spid="4">
                                            <p:txEl>
                                              <p:pRg st="0" end="0"/>
                                            </p:txEl>
                                          </p:spTgt>
                                        </p:tgtEl>
                                      </p:cBhvr>
                                    </p:animEffect>
                                  </p:childTnLst>
                                </p:cTn>
                              </p:par>
                              <p:par>
                                <p:cTn id="52" presetID="6" presetClass="entr" presetSubtype="16" fill="hold" grpId="1" nodeType="withEffect">
                                  <p:stCondLst>
                                    <p:cond delay="0"/>
                                  </p:stCondLst>
                                  <p:childTnLst>
                                    <p:set>
                                      <p:cBhvr>
                                        <p:cTn id="53" dur="1" fill="hold">
                                          <p:stCondLst>
                                            <p:cond delay="0"/>
                                          </p:stCondLst>
                                        </p:cTn>
                                        <p:tgtEl>
                                          <p:spTgt spid="4">
                                            <p:txEl>
                                              <p:pRg st="2" end="2"/>
                                            </p:txEl>
                                          </p:spTgt>
                                        </p:tgtEl>
                                        <p:attrNameLst>
                                          <p:attrName>style.visibility</p:attrName>
                                        </p:attrNameLst>
                                      </p:cBhvr>
                                      <p:to>
                                        <p:strVal val="visible"/>
                                      </p:to>
                                    </p:set>
                                    <p:animEffect transition="in" filter="circle(in)">
                                      <p:cBhvr>
                                        <p:cTn id="54" dur="2000"/>
                                        <p:tgtEl>
                                          <p:spTgt spid="4">
                                            <p:txEl>
                                              <p:pRg st="2" end="2"/>
                                            </p:txEl>
                                          </p:spTgt>
                                        </p:tgtEl>
                                      </p:cBhvr>
                                    </p:animEffect>
                                  </p:childTnLst>
                                </p:cTn>
                              </p:par>
                              <p:par>
                                <p:cTn id="55" presetID="6" presetClass="entr" presetSubtype="16" fill="hold" grpId="1" nodeType="withEffect">
                                  <p:stCondLst>
                                    <p:cond delay="0"/>
                                  </p:stCondLst>
                                  <p:childTnLst>
                                    <p:set>
                                      <p:cBhvr>
                                        <p:cTn id="56" dur="1" fill="hold">
                                          <p:stCondLst>
                                            <p:cond delay="0"/>
                                          </p:stCondLst>
                                        </p:cTn>
                                        <p:tgtEl>
                                          <p:spTgt spid="4">
                                            <p:txEl>
                                              <p:pRg st="3" end="3"/>
                                            </p:txEl>
                                          </p:spTgt>
                                        </p:tgtEl>
                                        <p:attrNameLst>
                                          <p:attrName>style.visibility</p:attrName>
                                        </p:attrNameLst>
                                      </p:cBhvr>
                                      <p:to>
                                        <p:strVal val="visible"/>
                                      </p:to>
                                    </p:set>
                                    <p:animEffect transition="in" filter="circle(in)">
                                      <p:cBhvr>
                                        <p:cTn id="57" dur="2000"/>
                                        <p:tgtEl>
                                          <p:spTgt spid="4">
                                            <p:txEl>
                                              <p:pRg st="3" end="3"/>
                                            </p:txEl>
                                          </p:spTgt>
                                        </p:tgtEl>
                                      </p:cBhvr>
                                    </p:animEffect>
                                  </p:childTnLst>
                                </p:cTn>
                              </p:par>
                              <p:par>
                                <p:cTn id="58" presetID="6" presetClass="entr" presetSubtype="16" fill="hold" grpId="1" nodeType="withEffect">
                                  <p:stCondLst>
                                    <p:cond delay="0"/>
                                  </p:stCondLst>
                                  <p:childTnLst>
                                    <p:set>
                                      <p:cBhvr>
                                        <p:cTn id="59" dur="1" fill="hold">
                                          <p:stCondLst>
                                            <p:cond delay="0"/>
                                          </p:stCondLst>
                                        </p:cTn>
                                        <p:tgtEl>
                                          <p:spTgt spid="4">
                                            <p:txEl>
                                              <p:pRg st="4" end="4"/>
                                            </p:txEl>
                                          </p:spTgt>
                                        </p:tgtEl>
                                        <p:attrNameLst>
                                          <p:attrName>style.visibility</p:attrName>
                                        </p:attrNameLst>
                                      </p:cBhvr>
                                      <p:to>
                                        <p:strVal val="visible"/>
                                      </p:to>
                                    </p:set>
                                    <p:animEffect transition="in" filter="circle(in)">
                                      <p:cBhvr>
                                        <p:cTn id="60" dur="2000"/>
                                        <p:tgtEl>
                                          <p:spTgt spid="4">
                                            <p:txEl>
                                              <p:pRg st="4" end="4"/>
                                            </p:txEl>
                                          </p:spTgt>
                                        </p:tgtEl>
                                      </p:cBhvr>
                                    </p:animEffect>
                                  </p:childTnLst>
                                </p:cTn>
                              </p:par>
                              <p:par>
                                <p:cTn id="61" presetID="6" presetClass="entr" presetSubtype="16" fill="hold" grpId="1" nodeType="withEffect">
                                  <p:stCondLst>
                                    <p:cond delay="0"/>
                                  </p:stCondLst>
                                  <p:childTnLst>
                                    <p:set>
                                      <p:cBhvr>
                                        <p:cTn id="62" dur="1" fill="hold">
                                          <p:stCondLst>
                                            <p:cond delay="0"/>
                                          </p:stCondLst>
                                        </p:cTn>
                                        <p:tgtEl>
                                          <p:spTgt spid="4">
                                            <p:txEl>
                                              <p:pRg st="5" end="5"/>
                                            </p:txEl>
                                          </p:spTgt>
                                        </p:tgtEl>
                                        <p:attrNameLst>
                                          <p:attrName>style.visibility</p:attrName>
                                        </p:attrNameLst>
                                      </p:cBhvr>
                                      <p:to>
                                        <p:strVal val="visible"/>
                                      </p:to>
                                    </p:set>
                                    <p:animEffect transition="in" filter="circle(in)">
                                      <p:cBhvr>
                                        <p:cTn id="63" dur="2000"/>
                                        <p:tgtEl>
                                          <p:spTgt spid="4">
                                            <p:txEl>
                                              <p:pRg st="5" end="5"/>
                                            </p:txEl>
                                          </p:spTgt>
                                        </p:tgtEl>
                                      </p:cBhvr>
                                    </p:animEffect>
                                  </p:childTnLst>
                                </p:cTn>
                              </p:par>
                              <p:par>
                                <p:cTn id="64" presetID="6" presetClass="entr" presetSubtype="16" fill="hold" grpId="1" nodeType="withEffect">
                                  <p:stCondLst>
                                    <p:cond delay="0"/>
                                  </p:stCondLst>
                                  <p:childTnLst>
                                    <p:set>
                                      <p:cBhvr>
                                        <p:cTn id="65" dur="1" fill="hold">
                                          <p:stCondLst>
                                            <p:cond delay="0"/>
                                          </p:stCondLst>
                                        </p:cTn>
                                        <p:tgtEl>
                                          <p:spTgt spid="4">
                                            <p:txEl>
                                              <p:pRg st="6" end="6"/>
                                            </p:txEl>
                                          </p:spTgt>
                                        </p:tgtEl>
                                        <p:attrNameLst>
                                          <p:attrName>style.visibility</p:attrName>
                                        </p:attrNameLst>
                                      </p:cBhvr>
                                      <p:to>
                                        <p:strVal val="visible"/>
                                      </p:to>
                                    </p:set>
                                    <p:animEffect transition="in" filter="circle(in)">
                                      <p:cBhvr>
                                        <p:cTn id="66" dur="2000"/>
                                        <p:tgtEl>
                                          <p:spTgt spid="4">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uiExpand="1" build="allAtOnce" animBg="1"/>
      <p:bldP spid="4" grpId="1" uiExpand="1" build="allAtOnce"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009292" y="365126"/>
            <a:ext cx="3885457" cy="994752"/>
          </a:xfrm>
          <a:solidFill>
            <a:schemeClr val="accent6"/>
          </a:solidFill>
        </p:spPr>
        <p:txBody>
          <a:bodyPr>
            <a:noAutofit/>
          </a:bodyPr>
          <a:lstStyle/>
          <a:p>
            <a:r>
              <a:rPr lang="bn-BD" sz="9600" b="1" dirty="0" smtClean="0">
                <a:latin typeface="NikoshBAN" panose="02000000000000000000" pitchFamily="2" charset="0"/>
                <a:cs typeface="NikoshBAN" panose="02000000000000000000" pitchFamily="2" charset="0"/>
              </a:rPr>
              <a:t>শিখনফল</a:t>
            </a:r>
            <a:endParaRPr lang="en-US" sz="9600" b="1" dirty="0">
              <a:latin typeface="NikoshBAN" panose="02000000000000000000" pitchFamily="2" charset="0"/>
              <a:cs typeface="NikoshBAN" panose="02000000000000000000" pitchFamily="2" charset="0"/>
            </a:endParaRPr>
          </a:p>
        </p:txBody>
      </p:sp>
      <p:sp>
        <p:nvSpPr>
          <p:cNvPr id="3" name="Content Placeholder 2"/>
          <p:cNvSpPr>
            <a:spLocks noGrp="1"/>
          </p:cNvSpPr>
          <p:nvPr>
            <p:ph idx="1"/>
          </p:nvPr>
        </p:nvSpPr>
        <p:spPr>
          <a:xfrm>
            <a:off x="1041400" y="1744345"/>
            <a:ext cx="10515600" cy="4351338"/>
          </a:xfrm>
        </p:spPr>
        <p:txBody>
          <a:bodyPr/>
          <a:lstStyle/>
          <a:p>
            <a:pPr marL="0" indent="0">
              <a:buNone/>
            </a:pPr>
            <a:r>
              <a:rPr lang="bn-BD" sz="5400" b="1" dirty="0" smtClean="0">
                <a:solidFill>
                  <a:srgbClr val="002060"/>
                </a:solidFill>
                <a:latin typeface="NikoshBAN" panose="02000000000000000000" pitchFamily="2" charset="0"/>
                <a:cs typeface="NikoshBAN" panose="02000000000000000000" pitchFamily="2" charset="0"/>
              </a:rPr>
              <a:t>এই পাঠ শেষে শিক্ষার্থীরা-</a:t>
            </a:r>
          </a:p>
          <a:p>
            <a:pPr marL="0" indent="0">
              <a:buNone/>
            </a:pPr>
            <a:endParaRPr lang="bn-BD" dirty="0" smtClean="0">
              <a:solidFill>
                <a:srgbClr val="002060"/>
              </a:solidFill>
              <a:latin typeface="NikoshBAN" panose="02000000000000000000" pitchFamily="2" charset="0"/>
              <a:cs typeface="NikoshBAN" panose="02000000000000000000" pitchFamily="2" charset="0"/>
            </a:endParaRPr>
          </a:p>
          <a:p>
            <a:pPr marL="0" indent="0">
              <a:buNone/>
            </a:pPr>
            <a:r>
              <a:rPr lang="bn-BD" sz="4400" b="1" dirty="0">
                <a:solidFill>
                  <a:srgbClr val="0070C0"/>
                </a:solidFill>
                <a:latin typeface="NikoshBAN" panose="02000000000000000000" pitchFamily="2" charset="0"/>
                <a:cs typeface="NikoshBAN" panose="02000000000000000000" pitchFamily="2" charset="0"/>
              </a:rPr>
              <a:t>কম্পিউটার নেটওয়ার্ক </a:t>
            </a:r>
            <a:r>
              <a:rPr lang="bn-BD" sz="4400" b="1" dirty="0" smtClean="0">
                <a:solidFill>
                  <a:srgbClr val="0070C0"/>
                </a:solidFill>
                <a:latin typeface="NikoshBAN" panose="02000000000000000000" pitchFamily="2" charset="0"/>
                <a:cs typeface="NikoshBAN" panose="02000000000000000000" pitchFamily="2" charset="0"/>
              </a:rPr>
              <a:t>কি তা বলতে পারবে।</a:t>
            </a:r>
            <a:endParaRPr lang="en-US" sz="4400" b="1" dirty="0" smtClean="0">
              <a:solidFill>
                <a:srgbClr val="0070C0"/>
              </a:solidFill>
              <a:latin typeface="NikoshBAN" panose="02000000000000000000" pitchFamily="2" charset="0"/>
              <a:cs typeface="NikoshBAN" panose="02000000000000000000" pitchFamily="2" charset="0"/>
            </a:endParaRPr>
          </a:p>
          <a:p>
            <a:pPr marL="0" indent="0">
              <a:buNone/>
            </a:pPr>
            <a:r>
              <a:rPr lang="bn-BD" sz="4400" b="1" dirty="0" smtClean="0">
                <a:solidFill>
                  <a:srgbClr val="0070C0"/>
                </a:solidFill>
                <a:latin typeface="NikoshBAN" panose="02000000000000000000" pitchFamily="2" charset="0"/>
                <a:cs typeface="NikoshBAN" panose="02000000000000000000" pitchFamily="2" charset="0"/>
              </a:rPr>
              <a:t>নেটওয়ার্ক</a:t>
            </a:r>
            <a:r>
              <a:rPr lang="en-US" sz="4400" b="1" dirty="0" smtClean="0">
                <a:solidFill>
                  <a:srgbClr val="0070C0"/>
                </a:solidFill>
                <a:latin typeface="NikoshBAN" panose="02000000000000000000" pitchFamily="2" charset="0"/>
                <a:cs typeface="NikoshBAN" panose="02000000000000000000" pitchFamily="2" charset="0"/>
              </a:rPr>
              <a:t> </a:t>
            </a:r>
            <a:r>
              <a:rPr lang="bn-BD" sz="4400" b="1" dirty="0" smtClean="0">
                <a:solidFill>
                  <a:srgbClr val="0070C0"/>
                </a:solidFill>
                <a:latin typeface="NikoshBAN" panose="02000000000000000000" pitchFamily="2" charset="0"/>
                <a:cs typeface="NikoshBAN" panose="02000000000000000000" pitchFamily="2" charset="0"/>
              </a:rPr>
              <a:t>কত প্রকার তা বর্ণনা করতে পারবে।</a:t>
            </a:r>
          </a:p>
          <a:p>
            <a:pPr marL="0" indent="0">
              <a:buNone/>
            </a:pPr>
            <a:r>
              <a:rPr lang="bn-BD" sz="4400" b="1" dirty="0">
                <a:solidFill>
                  <a:srgbClr val="0070C0"/>
                </a:solidFill>
                <a:latin typeface="NikoshBAN" pitchFamily="2" charset="0"/>
                <a:cs typeface="NikoshBAN" pitchFamily="2" charset="0"/>
              </a:rPr>
              <a:t>নেটওয়ার্ক টপোলজিগুলো বলতে পারবে</a:t>
            </a:r>
            <a:r>
              <a:rPr lang="bn-BD" sz="4400" b="1" dirty="0" smtClean="0">
                <a:solidFill>
                  <a:srgbClr val="0070C0"/>
                </a:solidFill>
                <a:latin typeface="NikoshBAN" panose="02000000000000000000" pitchFamily="2" charset="0"/>
                <a:cs typeface="NikoshBAN" panose="02000000000000000000" pitchFamily="2" charset="0"/>
              </a:rPr>
              <a:t> </a:t>
            </a:r>
            <a:endParaRPr lang="en-US" sz="4400" b="1" dirty="0">
              <a:solidFill>
                <a:srgbClr val="0070C0"/>
              </a:solidFill>
              <a:latin typeface="NikoshBAN" panose="02000000000000000000" pitchFamily="2" charset="0"/>
              <a:cs typeface="NikoshBAN" panose="02000000000000000000" pitchFamily="2" charset="0"/>
            </a:endParaRPr>
          </a:p>
        </p:txBody>
      </p:sp>
      <p:sp>
        <p:nvSpPr>
          <p:cNvPr id="4" name="Action Button: Forward or Next 3">
            <a:hlinkClick r:id="" action="ppaction://hlinkshowjump?jump=nextslide" highlightClick="1"/>
          </p:cNvPr>
          <p:cNvSpPr/>
          <p:nvPr/>
        </p:nvSpPr>
        <p:spPr>
          <a:xfrm>
            <a:off x="463639" y="3320602"/>
            <a:ext cx="381000" cy="304800"/>
          </a:xfrm>
          <a:prstGeom prst="actionButtonForwardNext">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endParaRPr lang="en-US"/>
          </a:p>
        </p:txBody>
      </p:sp>
      <p:sp>
        <p:nvSpPr>
          <p:cNvPr id="5" name="Action Button: Forward or Next 4">
            <a:hlinkClick r:id="" action="ppaction://hlinkshowjump?jump=nextslide" highlightClick="1"/>
          </p:cNvPr>
          <p:cNvSpPr/>
          <p:nvPr/>
        </p:nvSpPr>
        <p:spPr>
          <a:xfrm>
            <a:off x="457200" y="4106176"/>
            <a:ext cx="381000" cy="304800"/>
          </a:xfrm>
          <a:prstGeom prst="actionButtonForwardNext">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endParaRPr lang="en-US"/>
          </a:p>
        </p:txBody>
      </p:sp>
      <p:sp>
        <p:nvSpPr>
          <p:cNvPr id="6" name="Action Button: Forward or Next 5">
            <a:hlinkClick r:id="" action="ppaction://hlinkshowjump?jump=nextslide" highlightClick="1"/>
          </p:cNvPr>
          <p:cNvSpPr/>
          <p:nvPr/>
        </p:nvSpPr>
        <p:spPr>
          <a:xfrm>
            <a:off x="457200" y="4836967"/>
            <a:ext cx="381000" cy="304800"/>
          </a:xfrm>
          <a:prstGeom prst="actionButtonForwardNext">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endParaRPr lang="en-US"/>
          </a:p>
        </p:txBody>
      </p:sp>
    </p:spTree>
    <p:extLst>
      <p:ext uri="{BB962C8B-B14F-4D97-AF65-F5344CB8AC3E}">
        <p14:creationId xmlns:p14="http://schemas.microsoft.com/office/powerpoint/2010/main" val="23084523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circle(in)">
                                      <p:cBhvr>
                                        <p:cTn id="12" dur="20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1" presetClass="entr" presetSubtype="1"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heel(1)">
                                      <p:cBhvr>
                                        <p:cTn id="17" dur="2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6" presetClass="entr" presetSubtype="16"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circle(in)">
                                      <p:cBhvr>
                                        <p:cTn id="22" dur="20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1" presetClass="entr" presetSubtype="1"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heel(1)">
                                      <p:cBhvr>
                                        <p:cTn id="27" dur="20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Picture 1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447693" y="1195754"/>
            <a:ext cx="4138245" cy="3118338"/>
          </a:xfrm>
          <a:prstGeom prst="rect">
            <a:avLst/>
          </a:prstGeom>
        </p:spPr>
      </p:pic>
      <p:pic>
        <p:nvPicPr>
          <p:cNvPr id="6" name="Content Placeholder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68991" y="1383461"/>
            <a:ext cx="4462818" cy="2742924"/>
          </a:xfrm>
          <a:prstGeom prst="rect">
            <a:avLst/>
          </a:prstGeom>
          <a:ln w="228600" cap="sq" cmpd="thickThin">
            <a:solidFill>
              <a:srgbClr val="000000"/>
            </a:solidFill>
            <a:prstDash val="solid"/>
            <a:miter lim="800000"/>
          </a:ln>
          <a:effectLst>
            <a:innerShdw blurRad="76200">
              <a:srgbClr val="000000"/>
            </a:innerShdw>
          </a:effectLst>
        </p:spPr>
      </p:pic>
      <p:sp>
        <p:nvSpPr>
          <p:cNvPr id="4" name="TextBox 3"/>
          <p:cNvSpPr txBox="1"/>
          <p:nvPr/>
        </p:nvSpPr>
        <p:spPr>
          <a:xfrm>
            <a:off x="2388358" y="5090616"/>
            <a:ext cx="6897310" cy="769441"/>
          </a:xfrm>
          <a:prstGeom prst="rect">
            <a:avLst/>
          </a:prstGeom>
          <a:solidFill>
            <a:srgbClr val="002060"/>
          </a:solidFill>
        </p:spPr>
        <p:txBody>
          <a:bodyPr wrap="square" rtlCol="0">
            <a:spAutoFit/>
          </a:bodyPr>
          <a:lstStyle/>
          <a:p>
            <a:r>
              <a:rPr lang="bn-BD" sz="4400" dirty="0" smtClean="0">
                <a:solidFill>
                  <a:schemeClr val="accent6"/>
                </a:solidFill>
                <a:latin typeface="NikoshBAN" panose="02000000000000000000" pitchFamily="2" charset="0"/>
                <a:cs typeface="NikoshBAN" panose="02000000000000000000" pitchFamily="2" charset="0"/>
              </a:rPr>
              <a:t>উপরের</a:t>
            </a:r>
            <a:r>
              <a:rPr lang="bn-BD" sz="4400" dirty="0" smtClean="0">
                <a:solidFill>
                  <a:schemeClr val="accent6"/>
                </a:solidFill>
              </a:rPr>
              <a:t> </a:t>
            </a:r>
            <a:r>
              <a:rPr lang="bn-BD" sz="4400" b="1" dirty="0">
                <a:solidFill>
                  <a:schemeClr val="accent6"/>
                </a:solidFill>
                <a:latin typeface="NikoshBAN" panose="02000000000000000000" pitchFamily="2" charset="0"/>
                <a:cs typeface="NikoshBAN" panose="02000000000000000000" pitchFamily="2" charset="0"/>
              </a:rPr>
              <a:t>ছবি </a:t>
            </a:r>
            <a:r>
              <a:rPr lang="bn-BD" sz="4400" b="1" dirty="0" smtClean="0">
                <a:solidFill>
                  <a:schemeClr val="accent6"/>
                </a:solidFill>
                <a:latin typeface="NikoshBAN" panose="02000000000000000000" pitchFamily="2" charset="0"/>
                <a:cs typeface="NikoshBAN" panose="02000000000000000000" pitchFamily="2" charset="0"/>
              </a:rPr>
              <a:t> দেখ এবং চিন্তা করে বল </a:t>
            </a:r>
            <a:r>
              <a:rPr lang="bn-BD" sz="3600" b="1" dirty="0" smtClean="0">
                <a:solidFill>
                  <a:schemeClr val="accent6"/>
                </a:solidFill>
                <a:latin typeface="NikoshBAN" panose="02000000000000000000" pitchFamily="2" charset="0"/>
                <a:cs typeface="NikoshBAN" panose="02000000000000000000" pitchFamily="2" charset="0"/>
              </a:rPr>
              <a:t>।</a:t>
            </a:r>
            <a:endParaRPr lang="en-US" sz="3600" dirty="0">
              <a:solidFill>
                <a:schemeClr val="accent6"/>
              </a:solidFill>
            </a:endParaRPr>
          </a:p>
        </p:txBody>
      </p:sp>
    </p:spTree>
    <p:extLst>
      <p:ext uri="{BB962C8B-B14F-4D97-AF65-F5344CB8AC3E}">
        <p14:creationId xmlns:p14="http://schemas.microsoft.com/office/powerpoint/2010/main" val="31889428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wipe(down)">
                                      <p:cBhvr>
                                        <p:cTn id="7" dur="500"/>
                                        <p:tgtEl>
                                          <p:spTgt spid="13"/>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1" fill="hold"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wheel(1)">
                                      <p:cBhvr>
                                        <p:cTn id="12" dur="2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193961" y="316522"/>
            <a:ext cx="4121239" cy="1276591"/>
          </a:xfrm>
          <a:solidFill>
            <a:srgbClr val="0070C0"/>
          </a:solidFill>
        </p:spPr>
        <p:txBody>
          <a:bodyPr>
            <a:normAutofit/>
          </a:bodyPr>
          <a:lstStyle/>
          <a:p>
            <a:r>
              <a:rPr lang="bn-BD" sz="6600" b="1" dirty="0" smtClean="0">
                <a:latin typeface="NikoshBAN" panose="02000000000000000000" pitchFamily="2" charset="0"/>
                <a:cs typeface="NikoshBAN" panose="02000000000000000000" pitchFamily="2" charset="0"/>
              </a:rPr>
              <a:t>পাঠ</a:t>
            </a:r>
            <a:r>
              <a:rPr lang="bn-BD" sz="6600" b="1" dirty="0" smtClean="0"/>
              <a:t> </a:t>
            </a:r>
            <a:r>
              <a:rPr lang="bn-BD" sz="6600" b="1" dirty="0" smtClean="0">
                <a:latin typeface="NikoshBAN" panose="02000000000000000000" pitchFamily="2" charset="0"/>
                <a:cs typeface="NikoshBAN" panose="02000000000000000000" pitchFamily="2" charset="0"/>
              </a:rPr>
              <a:t>শিরোনাম</a:t>
            </a:r>
            <a:r>
              <a:rPr lang="en-US" sz="6600" b="1" dirty="0" smtClean="0">
                <a:latin typeface="NikoshBAN" panose="02000000000000000000" pitchFamily="2" charset="0"/>
                <a:cs typeface="NikoshBAN" panose="02000000000000000000" pitchFamily="2" charset="0"/>
              </a:rPr>
              <a:t> </a:t>
            </a:r>
            <a:endParaRPr lang="en-US" sz="6600" b="1" dirty="0">
              <a:latin typeface="NikoshBAN" panose="02000000000000000000" pitchFamily="2" charset="0"/>
              <a:cs typeface="NikoshBAN" panose="02000000000000000000" pitchFamily="2" charset="0"/>
            </a:endParaRPr>
          </a:p>
        </p:txBody>
      </p:sp>
      <p:sp>
        <p:nvSpPr>
          <p:cNvPr id="3" name="Content Placeholder 2"/>
          <p:cNvSpPr>
            <a:spLocks noGrp="1"/>
          </p:cNvSpPr>
          <p:nvPr>
            <p:ph idx="1"/>
          </p:nvPr>
        </p:nvSpPr>
        <p:spPr>
          <a:xfrm>
            <a:off x="1519708" y="2238232"/>
            <a:ext cx="8590208" cy="1910687"/>
          </a:xfrm>
          <a:solidFill>
            <a:srgbClr val="92D050"/>
          </a:solidFill>
        </p:spPr>
        <p:txBody>
          <a:bodyPr/>
          <a:lstStyle/>
          <a:p>
            <a:pPr marL="0" indent="0">
              <a:buNone/>
            </a:pPr>
            <a:endParaRPr lang="en-US" dirty="0" smtClean="0">
              <a:solidFill>
                <a:srgbClr val="002060"/>
              </a:solidFill>
            </a:endParaRPr>
          </a:p>
          <a:p>
            <a:pPr marL="0" indent="0">
              <a:buNone/>
            </a:pPr>
            <a:r>
              <a:rPr lang="bn-BD" sz="8800" b="1" dirty="0" smtClean="0">
                <a:solidFill>
                  <a:schemeClr val="accent5">
                    <a:lumMod val="75000"/>
                  </a:schemeClr>
                </a:solidFill>
                <a:latin typeface="NikoshBAN" panose="02000000000000000000" pitchFamily="2" charset="0"/>
                <a:cs typeface="NikoshBAN" panose="02000000000000000000" pitchFamily="2" charset="0"/>
              </a:rPr>
              <a:t>কম্পিউটার</a:t>
            </a:r>
            <a:r>
              <a:rPr lang="en-US" sz="8800" b="1" dirty="0" smtClean="0">
                <a:solidFill>
                  <a:schemeClr val="accent5">
                    <a:lumMod val="75000"/>
                  </a:schemeClr>
                </a:solidFill>
                <a:latin typeface="NikoshBAN" panose="02000000000000000000" pitchFamily="2" charset="0"/>
                <a:cs typeface="NikoshBAN" panose="02000000000000000000" pitchFamily="2" charset="0"/>
              </a:rPr>
              <a:t> </a:t>
            </a:r>
            <a:r>
              <a:rPr lang="bn-BD" sz="8800" b="1" dirty="0" smtClean="0">
                <a:solidFill>
                  <a:schemeClr val="accent5">
                    <a:lumMod val="75000"/>
                  </a:schemeClr>
                </a:solidFill>
                <a:latin typeface="NikoshBAN" panose="02000000000000000000" pitchFamily="2" charset="0"/>
                <a:cs typeface="NikoshBAN" panose="02000000000000000000" pitchFamily="2" charset="0"/>
              </a:rPr>
              <a:t>নেটওয়ার্ক </a:t>
            </a:r>
            <a:endParaRPr lang="en-US" sz="8800" b="1" dirty="0">
              <a:latin typeface="NikoshBAN" panose="02000000000000000000" pitchFamily="2" charset="0"/>
              <a:cs typeface="NikoshBAN" panose="02000000000000000000" pitchFamily="2" charset="0"/>
            </a:endParaRPr>
          </a:p>
        </p:txBody>
      </p:sp>
    </p:spTree>
    <p:extLst>
      <p:ext uri="{BB962C8B-B14F-4D97-AF65-F5344CB8AC3E}">
        <p14:creationId xmlns:p14="http://schemas.microsoft.com/office/powerpoint/2010/main" val="9609726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heel(1)">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circle(in)">
                                      <p:cBhvr>
                                        <p:cTn id="12" dur="2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 name="Picture 11"/>
          <p:cNvPicPr>
            <a:picLocks noChangeAspect="1" noChangeArrowheads="1"/>
          </p:cNvPicPr>
          <p:nvPr/>
        </p:nvPicPr>
        <p:blipFill>
          <a:blip r:embed="rId2"/>
          <a:srcRect/>
          <a:stretch>
            <a:fillRect/>
          </a:stretch>
        </p:blipFill>
        <p:spPr bwMode="auto">
          <a:xfrm>
            <a:off x="5731349" y="1018399"/>
            <a:ext cx="6181357" cy="3746201"/>
          </a:xfrm>
          <a:prstGeom prst="rect">
            <a:avLst/>
          </a:prstGeom>
          <a:noFill/>
          <a:ln w="9525">
            <a:noFill/>
            <a:miter lim="800000"/>
            <a:headEnd/>
            <a:tailEnd/>
          </a:ln>
          <a:effectLst/>
        </p:spPr>
      </p:pic>
      <p:pic>
        <p:nvPicPr>
          <p:cNvPr id="6" name="Picture 5"/>
          <p:cNvPicPr>
            <a:picLocks noChangeAspect="1" noChangeArrowheads="1"/>
          </p:cNvPicPr>
          <p:nvPr/>
        </p:nvPicPr>
        <p:blipFill>
          <a:blip r:embed="rId3"/>
          <a:srcRect/>
          <a:stretch>
            <a:fillRect/>
          </a:stretch>
        </p:blipFill>
        <p:spPr bwMode="auto">
          <a:xfrm>
            <a:off x="25759" y="657210"/>
            <a:ext cx="5409126" cy="4468581"/>
          </a:xfrm>
          <a:prstGeom prst="rect">
            <a:avLst/>
          </a:prstGeom>
          <a:noFill/>
          <a:ln w="9525">
            <a:noFill/>
            <a:miter lim="800000"/>
            <a:headEnd/>
            <a:tailEnd/>
          </a:ln>
          <a:effectLst/>
        </p:spPr>
      </p:pic>
      <p:sp>
        <p:nvSpPr>
          <p:cNvPr id="5" name="TextBox 4"/>
          <p:cNvSpPr txBox="1"/>
          <p:nvPr/>
        </p:nvSpPr>
        <p:spPr>
          <a:xfrm>
            <a:off x="592428" y="5289358"/>
            <a:ext cx="3953814" cy="523220"/>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r>
              <a:rPr lang="bn-BD" sz="2800" b="1" dirty="0" smtClean="0">
                <a:ln w="22225">
                  <a:solidFill>
                    <a:schemeClr val="accent2"/>
                  </a:solidFill>
                  <a:prstDash val="solid"/>
                </a:ln>
                <a:solidFill>
                  <a:schemeClr val="accent2">
                    <a:lumMod val="40000"/>
                    <a:lumOff val="60000"/>
                  </a:schemeClr>
                </a:solidFill>
              </a:rPr>
              <a:t>লোকাল এরিয়া নেটওয়ার্ক</a:t>
            </a:r>
            <a:endParaRPr lang="en-US" sz="2800" b="1" dirty="0">
              <a:ln w="22225">
                <a:solidFill>
                  <a:schemeClr val="accent2"/>
                </a:solidFill>
                <a:prstDash val="solid"/>
              </a:ln>
              <a:solidFill>
                <a:schemeClr val="accent2">
                  <a:lumMod val="40000"/>
                  <a:lumOff val="60000"/>
                </a:schemeClr>
              </a:solidFill>
            </a:endParaRPr>
          </a:p>
        </p:txBody>
      </p:sp>
      <p:sp>
        <p:nvSpPr>
          <p:cNvPr id="8" name="TextBox 7"/>
          <p:cNvSpPr txBox="1"/>
          <p:nvPr/>
        </p:nvSpPr>
        <p:spPr>
          <a:xfrm>
            <a:off x="6967470" y="4910928"/>
            <a:ext cx="3709116" cy="923330"/>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pPr lvl="0"/>
            <a:r>
              <a:rPr lang="bn-BD" sz="3600" dirty="0">
                <a:ln w="0"/>
                <a:effectLst>
                  <a:outerShdw blurRad="38100" dist="19050" dir="2700000" algn="tl" rotWithShape="0">
                    <a:schemeClr val="dk1">
                      <a:alpha val="40000"/>
                    </a:schemeClr>
                  </a:outerShdw>
                </a:effectLst>
                <a:latin typeface="NikoshBAN" panose="02000000000000000000" pitchFamily="2" charset="0"/>
                <a:cs typeface="NikoshBAN" panose="02000000000000000000" pitchFamily="2" charset="0"/>
              </a:rPr>
              <a:t>ওয়াইড এরিয়া নেটওয়ার্ক</a:t>
            </a:r>
          </a:p>
          <a:p>
            <a:endParaRPr lang="en-US" dirty="0">
              <a:ln w="0"/>
              <a:effectLst>
                <a:outerShdw blurRad="38100" dist="19050" dir="2700000" algn="tl" rotWithShape="0">
                  <a:schemeClr val="dk1">
                    <a:alpha val="40000"/>
                  </a:schemeClr>
                </a:outerShdw>
              </a:effectLst>
            </a:endParaRPr>
          </a:p>
        </p:txBody>
      </p:sp>
    </p:spTree>
    <p:extLst>
      <p:ext uri="{BB962C8B-B14F-4D97-AF65-F5344CB8AC3E}">
        <p14:creationId xmlns:p14="http://schemas.microsoft.com/office/powerpoint/2010/main" val="2318721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randombar(horizontal)">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1"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wheel(1)">
                                      <p:cBhvr>
                                        <p:cTn id="12" dur="20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6" presetClass="entr" presetSubtype="16" fill="hold" nodeType="clickEffect">
                                  <p:stCondLst>
                                    <p:cond delay="0"/>
                                  </p:stCondLst>
                                  <p:childTnLst>
                                    <p:set>
                                      <p:cBhvr>
                                        <p:cTn id="16" dur="1" fill="hold">
                                          <p:stCondLst>
                                            <p:cond delay="0"/>
                                          </p:stCondLst>
                                        </p:cTn>
                                        <p:tgtEl>
                                          <p:spTgt spid="12"/>
                                        </p:tgtEl>
                                        <p:attrNameLst>
                                          <p:attrName>style.visibility</p:attrName>
                                        </p:attrNameLst>
                                      </p:cBhvr>
                                      <p:to>
                                        <p:strVal val="visible"/>
                                      </p:to>
                                    </p:set>
                                    <p:animEffect transition="in" filter="circle(in)">
                                      <p:cBhvr>
                                        <p:cTn id="17" dur="2000"/>
                                        <p:tgtEl>
                                          <p:spTgt spid="12"/>
                                        </p:tgtEl>
                                      </p:cBhvr>
                                    </p:animEffect>
                                  </p:childTnLst>
                                </p:cTn>
                              </p:par>
                            </p:childTnLst>
                          </p:cTn>
                        </p:par>
                      </p:childTnLst>
                    </p:cTn>
                  </p:par>
                  <p:par>
                    <p:cTn id="18" fill="hold">
                      <p:stCondLst>
                        <p:cond delay="indefinite"/>
                      </p:stCondLst>
                      <p:childTnLst>
                        <p:par>
                          <p:cTn id="19" fill="hold">
                            <p:stCondLst>
                              <p:cond delay="0"/>
                            </p:stCondLst>
                            <p:childTnLst>
                              <p:par>
                                <p:cTn id="20" presetID="14" presetClass="entr" presetSubtype="10" fill="hold" grpId="0" nodeType="clickEffect">
                                  <p:stCondLst>
                                    <p:cond delay="0"/>
                                  </p:stCondLst>
                                  <p:childTnLst>
                                    <p:set>
                                      <p:cBhvr>
                                        <p:cTn id="21" dur="1" fill="hold">
                                          <p:stCondLst>
                                            <p:cond delay="0"/>
                                          </p:stCondLst>
                                        </p:cTn>
                                        <p:tgtEl>
                                          <p:spTgt spid="8"/>
                                        </p:tgtEl>
                                        <p:attrNameLst>
                                          <p:attrName>style.visibility</p:attrName>
                                        </p:attrNameLst>
                                      </p:cBhvr>
                                      <p:to>
                                        <p:strVal val="visible"/>
                                      </p:to>
                                    </p:set>
                                    <p:animEffect transition="in" filter="randombar(horizontal)">
                                      <p:cBhvr>
                                        <p:cTn id="22"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8"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2" y="365126"/>
            <a:ext cx="2979760" cy="1299902"/>
          </a:xfrm>
        </p:spPr>
        <p:txBody>
          <a:bodyPr/>
          <a:lstStyle/>
          <a:p>
            <a:r>
              <a:rPr lang="bn-BD" dirty="0" smtClean="0">
                <a:latin typeface="NikoshBAN" panose="02000000000000000000" pitchFamily="2" charset="0"/>
                <a:cs typeface="NikoshBAN" panose="02000000000000000000" pitchFamily="2" charset="0"/>
              </a:rPr>
              <a:t>কর্মপত্র-১</a:t>
            </a:r>
            <a:endParaRPr lang="en-US" dirty="0">
              <a:latin typeface="NikoshBAN" panose="02000000000000000000" pitchFamily="2" charset="0"/>
              <a:cs typeface="NikoshBAN" panose="02000000000000000000" pitchFamily="2" charset="0"/>
            </a:endParaRPr>
          </a:p>
        </p:txBody>
      </p:sp>
      <p:sp>
        <p:nvSpPr>
          <p:cNvPr id="3" name="Content Placeholder 2"/>
          <p:cNvSpPr>
            <a:spLocks noGrp="1"/>
          </p:cNvSpPr>
          <p:nvPr>
            <p:ph idx="1"/>
          </p:nvPr>
        </p:nvSpPr>
        <p:spPr>
          <a:xfrm>
            <a:off x="609599" y="4377542"/>
            <a:ext cx="10595021" cy="2480458"/>
          </a:xfrm>
          <a:noFill/>
        </p:spPr>
        <p:txBody>
          <a:bodyPr>
            <a:normAutofit fontScale="25000" lnSpcReduction="20000"/>
          </a:bodyPr>
          <a:lstStyle/>
          <a:p>
            <a:pPr marL="0" indent="0">
              <a:buNone/>
            </a:pPr>
            <a:endParaRPr lang="en-US" dirty="0"/>
          </a:p>
          <a:p>
            <a:pPr marL="0" indent="0">
              <a:buNone/>
            </a:pPr>
            <a:endParaRPr lang="bn-BD" dirty="0" smtClean="0"/>
          </a:p>
          <a:p>
            <a:pPr marL="0" indent="0">
              <a:buNone/>
            </a:pPr>
            <a:endParaRPr lang="bn-BD" dirty="0" smtClean="0"/>
          </a:p>
          <a:p>
            <a:pPr marL="0" indent="0" algn="just">
              <a:buNone/>
            </a:pPr>
            <a:r>
              <a:rPr lang="bn-BD" sz="2400" dirty="0" smtClean="0"/>
              <a:t>   </a:t>
            </a:r>
            <a:r>
              <a:rPr lang="bn-BD" sz="12800" b="1" dirty="0">
                <a:solidFill>
                  <a:srgbClr val="002060"/>
                </a:solidFill>
                <a:latin typeface="NikoshBAN" pitchFamily="2" charset="0"/>
                <a:cs typeface="NikoshBAN" pitchFamily="2" charset="0"/>
              </a:rPr>
              <a:t>তথ্য আদান-প্রদান ও প্রক্রিয়াকরণ করার জন্য পাশাপাশি বা দূরবর্তী স্থানে অবস্থিত দুই বা ততোধিক কম্পিউটারের মধ্যে যে আন্তঃসংযোগ বিশিষ্ট যোগাযোগ ব্যবস্থা গড়ে ওঠে ,তাকেই কম্পিউটার নেটওয়ার্ক বলে।</a:t>
            </a:r>
            <a:endParaRPr lang="en-US" sz="12800" b="1" dirty="0">
              <a:solidFill>
                <a:srgbClr val="002060"/>
              </a:solidFill>
              <a:latin typeface="NikoshBAN" pitchFamily="2" charset="0"/>
              <a:cs typeface="NikoshBAN" pitchFamily="2" charset="0"/>
            </a:endParaRPr>
          </a:p>
          <a:p>
            <a:pPr marL="0" indent="0" algn="just">
              <a:buNone/>
            </a:pPr>
            <a:r>
              <a:rPr lang="bn-BD" sz="12800" dirty="0" smtClean="0"/>
              <a:t>                  </a:t>
            </a:r>
            <a:r>
              <a:rPr lang="en-US" sz="12800" dirty="0" smtClean="0"/>
              <a:t>                                                                    </a:t>
            </a:r>
            <a:r>
              <a:rPr lang="bn-BD" sz="12800" b="1" dirty="0" smtClean="0">
                <a:solidFill>
                  <a:srgbClr val="7030A0"/>
                </a:solidFill>
                <a:latin typeface="NikoshBAN" panose="02000000000000000000" pitchFamily="2" charset="0"/>
                <a:cs typeface="NikoshBAN" panose="02000000000000000000" pitchFamily="2" charset="0"/>
              </a:rPr>
              <a:t>একক কাজ</a:t>
            </a:r>
            <a:endParaRPr lang="en-US" sz="1600" b="1" dirty="0" smtClean="0">
              <a:solidFill>
                <a:srgbClr val="7030A0"/>
              </a:solidFill>
              <a:latin typeface="NikoshBAN" panose="02000000000000000000" pitchFamily="2" charset="0"/>
              <a:cs typeface="NikoshBAN" panose="02000000000000000000" pitchFamily="2" charset="0"/>
            </a:endParaRPr>
          </a:p>
          <a:p>
            <a:pPr marL="0" indent="0" algn="just">
              <a:buNone/>
            </a:pPr>
            <a:endParaRPr lang="bn-BD" sz="12800" dirty="0" smtClean="0"/>
          </a:p>
          <a:p>
            <a:pPr marL="0" indent="0">
              <a:buNone/>
            </a:pPr>
            <a:r>
              <a:rPr lang="bn-BD" sz="2400" dirty="0" smtClean="0">
                <a:latin typeface="NikoshBAN" panose="02000000000000000000" pitchFamily="2" charset="0"/>
                <a:cs typeface="NikoshBAN" panose="02000000000000000000" pitchFamily="2" charset="0"/>
              </a:rPr>
              <a:t>       </a:t>
            </a:r>
            <a:endParaRPr lang="bn-BD" sz="1600" dirty="0">
              <a:latin typeface="NikoshBAN" panose="02000000000000000000" pitchFamily="2" charset="0"/>
              <a:cs typeface="NikoshBAN" panose="02000000000000000000" pitchFamily="2" charset="0"/>
            </a:endParaRPr>
          </a:p>
          <a:p>
            <a:pPr marL="0" indent="0">
              <a:buNone/>
            </a:pPr>
            <a:r>
              <a:rPr lang="en-US" dirty="0" smtClean="0">
                <a:solidFill>
                  <a:srgbClr val="7030A0"/>
                </a:solidFill>
                <a:latin typeface="NikoshBAN" panose="02000000000000000000" pitchFamily="2" charset="0"/>
                <a:cs typeface="NikoshBAN" panose="02000000000000000000" pitchFamily="2" charset="0"/>
              </a:rPr>
              <a:t>                                                                                                                                                                                           </a:t>
            </a:r>
            <a:endParaRPr lang="en-US" dirty="0">
              <a:solidFill>
                <a:srgbClr val="7030A0"/>
              </a:solidFill>
              <a:latin typeface="NikoshBAN" panose="02000000000000000000" pitchFamily="2" charset="0"/>
              <a:cs typeface="NikoshBAN" panose="02000000000000000000" pitchFamily="2" charset="0"/>
            </a:endParaRPr>
          </a:p>
        </p:txBody>
      </p:sp>
      <p:sp>
        <p:nvSpPr>
          <p:cNvPr id="4" name="Right Arrow 3"/>
          <p:cNvSpPr/>
          <p:nvPr/>
        </p:nvSpPr>
        <p:spPr>
          <a:xfrm>
            <a:off x="609600" y="242293"/>
            <a:ext cx="3001108" cy="1305535"/>
          </a:xfrm>
          <a:prstGeom prst="rightArrow">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p:cNvSpPr/>
          <p:nvPr/>
        </p:nvSpPr>
        <p:spPr>
          <a:xfrm>
            <a:off x="3610708" y="-28270"/>
            <a:ext cx="7439366" cy="923330"/>
          </a:xfrm>
          <a:prstGeom prst="rect">
            <a:avLst/>
          </a:prstGeom>
        </p:spPr>
        <p:txBody>
          <a:bodyPr wrap="square">
            <a:spAutoFit/>
          </a:bodyPr>
          <a:lstStyle/>
          <a:p>
            <a:pPr algn="ctr"/>
            <a:r>
              <a:rPr lang="bn-BD" sz="5400" u="sng" dirty="0">
                <a:ln w="22225">
                  <a:solidFill>
                    <a:schemeClr val="accent2"/>
                  </a:solidFill>
                  <a:prstDash val="solid"/>
                </a:ln>
                <a:solidFill>
                  <a:schemeClr val="accent2">
                    <a:lumMod val="40000"/>
                    <a:lumOff val="60000"/>
                  </a:schemeClr>
                </a:solidFill>
                <a:latin typeface="NikoshBAN" panose="02000000000000000000" pitchFamily="2" charset="0"/>
                <a:cs typeface="NikoshBAN" panose="02000000000000000000" pitchFamily="2" charset="0"/>
              </a:rPr>
              <a:t>কম্পিউটার </a:t>
            </a:r>
            <a:r>
              <a:rPr lang="bn-BD" sz="5400" u="sng" dirty="0" smtClean="0">
                <a:ln w="22225">
                  <a:solidFill>
                    <a:schemeClr val="accent2"/>
                  </a:solidFill>
                  <a:prstDash val="solid"/>
                </a:ln>
                <a:solidFill>
                  <a:schemeClr val="accent2">
                    <a:lumMod val="40000"/>
                    <a:lumOff val="60000"/>
                  </a:schemeClr>
                </a:solidFill>
                <a:latin typeface="NikoshBAN" panose="02000000000000000000" pitchFamily="2" charset="0"/>
                <a:cs typeface="NikoshBAN" panose="02000000000000000000" pitchFamily="2" charset="0"/>
              </a:rPr>
              <a:t>নেটওয়ার্ক</a:t>
            </a:r>
            <a:r>
              <a:rPr lang="en-US" sz="5400" u="sng" dirty="0" smtClean="0">
                <a:ln w="22225">
                  <a:solidFill>
                    <a:schemeClr val="accent2"/>
                  </a:solidFill>
                  <a:prstDash val="solid"/>
                </a:ln>
                <a:solidFill>
                  <a:schemeClr val="accent2">
                    <a:lumMod val="40000"/>
                    <a:lumOff val="60000"/>
                  </a:schemeClr>
                </a:solidFill>
                <a:latin typeface="NikoshBAN" panose="02000000000000000000" pitchFamily="2" charset="0"/>
                <a:cs typeface="NikoshBAN" panose="02000000000000000000" pitchFamily="2" charset="0"/>
              </a:rPr>
              <a:t> </a:t>
            </a:r>
            <a:r>
              <a:rPr lang="bn-BD" sz="5400" u="sng" dirty="0" smtClean="0">
                <a:ln w="22225">
                  <a:solidFill>
                    <a:schemeClr val="accent2"/>
                  </a:solidFill>
                  <a:prstDash val="solid"/>
                </a:ln>
                <a:solidFill>
                  <a:schemeClr val="accent2">
                    <a:lumMod val="40000"/>
                    <a:lumOff val="60000"/>
                  </a:schemeClr>
                </a:solidFill>
                <a:latin typeface="NikoshBAN" panose="02000000000000000000" pitchFamily="2" charset="0"/>
                <a:cs typeface="NikoshBAN" panose="02000000000000000000" pitchFamily="2" charset="0"/>
              </a:rPr>
              <a:t>কাকে বলে?</a:t>
            </a:r>
            <a:endParaRPr lang="en-US" sz="5400" u="sng" dirty="0">
              <a:ln w="22225">
                <a:solidFill>
                  <a:schemeClr val="accent2"/>
                </a:solidFill>
                <a:prstDash val="solid"/>
              </a:ln>
              <a:solidFill>
                <a:schemeClr val="accent2">
                  <a:lumMod val="40000"/>
                  <a:lumOff val="60000"/>
                </a:schemeClr>
              </a:solidFill>
              <a:latin typeface="NikoshBAN" panose="02000000000000000000" pitchFamily="2" charset="0"/>
              <a:cs typeface="NikoshBAN" panose="02000000000000000000" pitchFamily="2" charset="0"/>
            </a:endParaRPr>
          </a:p>
        </p:txBody>
      </p:sp>
      <p:pic>
        <p:nvPicPr>
          <p:cNvPr id="8" name="Picture 2"/>
          <p:cNvPicPr>
            <a:picLocks noChangeAspect="1" noChangeArrowheads="1"/>
          </p:cNvPicPr>
          <p:nvPr/>
        </p:nvPicPr>
        <p:blipFill>
          <a:blip r:embed="rId2"/>
          <a:srcRect/>
          <a:stretch>
            <a:fillRect/>
          </a:stretch>
        </p:blipFill>
        <p:spPr bwMode="auto">
          <a:xfrm>
            <a:off x="4592763" y="1055444"/>
            <a:ext cx="5272262" cy="3161714"/>
          </a:xfrm>
          <a:prstGeom prst="rect">
            <a:avLst/>
          </a:prstGeom>
          <a:noFill/>
          <a:ln w="9525">
            <a:noFill/>
            <a:miter lim="800000"/>
            <a:headEnd/>
            <a:tailEnd/>
          </a:ln>
          <a:effectLst/>
        </p:spPr>
      </p:pic>
      <p:sp>
        <p:nvSpPr>
          <p:cNvPr id="9" name="Rectangle 8"/>
          <p:cNvSpPr/>
          <p:nvPr/>
        </p:nvSpPr>
        <p:spPr>
          <a:xfrm>
            <a:off x="162430" y="3690422"/>
            <a:ext cx="1569660" cy="707886"/>
          </a:xfrm>
          <a:prstGeom prst="rect">
            <a:avLst/>
          </a:prstGeom>
          <a:solidFill>
            <a:srgbClr val="00B050"/>
          </a:solidFill>
        </p:spPr>
        <p:txBody>
          <a:bodyPr wrap="none">
            <a:spAutoFit/>
          </a:bodyPr>
          <a:lstStyle/>
          <a:p>
            <a:r>
              <a:rPr lang="bn-BD" sz="4000" b="1" dirty="0">
                <a:latin typeface="NikoshBAN" panose="02000000000000000000" pitchFamily="2" charset="0"/>
                <a:cs typeface="NikoshBAN" panose="02000000000000000000" pitchFamily="2" charset="0"/>
              </a:rPr>
              <a:t>সমাধান</a:t>
            </a:r>
            <a:r>
              <a:rPr lang="bn-BD" sz="4000" b="1" dirty="0"/>
              <a:t> </a:t>
            </a:r>
            <a:endParaRPr lang="bn-BD" sz="4000" dirty="0"/>
          </a:p>
        </p:txBody>
      </p:sp>
    </p:spTree>
    <p:extLst>
      <p:ext uri="{BB962C8B-B14F-4D97-AF65-F5344CB8AC3E}">
        <p14:creationId xmlns:p14="http://schemas.microsoft.com/office/powerpoint/2010/main" val="461574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circle(in)">
                                      <p:cBhvr>
                                        <p:cTn id="7" dur="2000"/>
                                        <p:tgtEl>
                                          <p:spTgt spid="8"/>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circle(in)">
                                      <p:cBhvr>
                                        <p:cTn id="12" dur="2000"/>
                                        <p:tgtEl>
                                          <p:spTgt spid="9"/>
                                        </p:tgtEl>
                                      </p:cBhvr>
                                    </p:animEffect>
                                  </p:childTnLst>
                                </p:cTn>
                              </p:par>
                            </p:childTnLst>
                          </p:cTn>
                        </p:par>
                      </p:childTnLst>
                    </p:cTn>
                  </p:par>
                  <p:par>
                    <p:cTn id="13" fill="hold">
                      <p:stCondLst>
                        <p:cond delay="indefinite"/>
                      </p:stCondLst>
                      <p:childTnLst>
                        <p:par>
                          <p:cTn id="14" fill="hold">
                            <p:stCondLst>
                              <p:cond delay="0"/>
                            </p:stCondLst>
                            <p:childTnLst>
                              <p:par>
                                <p:cTn id="15" presetID="6" presetClass="entr" presetSubtype="16"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circle(in)">
                                      <p:cBhvr>
                                        <p:cTn id="17" dur="2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P spid="9"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2846695" cy="1325563"/>
          </a:xfrm>
        </p:spPr>
        <p:txBody>
          <a:bodyPr>
            <a:normAutofit/>
          </a:bodyPr>
          <a:lstStyle/>
          <a:p>
            <a:r>
              <a:rPr lang="bn-BD" sz="4800" dirty="0" smtClean="0">
                <a:solidFill>
                  <a:schemeClr val="accent5"/>
                </a:solidFill>
                <a:latin typeface="NikoshBAN" panose="02000000000000000000" pitchFamily="2" charset="0"/>
                <a:cs typeface="NikoshBAN" panose="02000000000000000000" pitchFamily="2" charset="0"/>
              </a:rPr>
              <a:t>কর্মপত্র-২</a:t>
            </a:r>
            <a:endParaRPr lang="en-US" sz="4800" dirty="0">
              <a:solidFill>
                <a:schemeClr val="accent5"/>
              </a:solidFill>
              <a:latin typeface="NikoshBAN" panose="02000000000000000000" pitchFamily="2" charset="0"/>
              <a:cs typeface="NikoshBAN" panose="02000000000000000000" pitchFamily="2" charset="0"/>
            </a:endParaRPr>
          </a:p>
        </p:txBody>
      </p:sp>
      <p:sp>
        <p:nvSpPr>
          <p:cNvPr id="3" name="Content Placeholder 2"/>
          <p:cNvSpPr>
            <a:spLocks noGrp="1"/>
          </p:cNvSpPr>
          <p:nvPr>
            <p:ph idx="1"/>
          </p:nvPr>
        </p:nvSpPr>
        <p:spPr>
          <a:xfrm>
            <a:off x="330389" y="1593193"/>
            <a:ext cx="11353611" cy="4351338"/>
          </a:xfrm>
          <a:solidFill>
            <a:schemeClr val="accent1">
              <a:lumMod val="40000"/>
              <a:lumOff val="60000"/>
            </a:schemeClr>
          </a:solidFill>
        </p:spPr>
        <p:txBody>
          <a:bodyPr>
            <a:normAutofit/>
          </a:bodyPr>
          <a:lstStyle/>
          <a:p>
            <a:pPr marL="0" indent="0">
              <a:buNone/>
            </a:pPr>
            <a:endParaRPr lang="bn-BD" dirty="0" smtClean="0"/>
          </a:p>
          <a:p>
            <a:pPr marL="0" indent="0">
              <a:buNone/>
            </a:pPr>
            <a:r>
              <a:rPr lang="bn-BD" sz="4800" b="1" dirty="0" smtClean="0">
                <a:solidFill>
                  <a:schemeClr val="accent6"/>
                </a:solidFill>
                <a:latin typeface="NikoshBAN" panose="02000000000000000000" pitchFamily="2" charset="0"/>
                <a:cs typeface="NikoshBAN" panose="02000000000000000000" pitchFamily="2" charset="0"/>
              </a:rPr>
              <a:t>জোড়ায় কাজ</a:t>
            </a:r>
          </a:p>
          <a:p>
            <a:pPr marL="0" indent="0">
              <a:buNone/>
            </a:pPr>
            <a:endParaRPr lang="bn-BD" dirty="0" smtClean="0"/>
          </a:p>
          <a:p>
            <a:pPr marL="0" indent="0">
              <a:buNone/>
            </a:pPr>
            <a:r>
              <a:rPr lang="bn-BD" sz="3500" dirty="0" smtClean="0">
                <a:latin typeface="NikoshBAN" panose="02000000000000000000" pitchFamily="2" charset="0"/>
                <a:cs typeface="NikoshBAN" panose="02000000000000000000" pitchFamily="2" charset="0"/>
              </a:rPr>
              <a:t>                   </a:t>
            </a:r>
            <a:endParaRPr lang="bn-BD" dirty="0" smtClean="0"/>
          </a:p>
          <a:p>
            <a:pPr marL="0" indent="0">
              <a:buNone/>
            </a:pPr>
            <a:r>
              <a:rPr lang="bn-BD" sz="4400" b="1" dirty="0" smtClean="0">
                <a:solidFill>
                  <a:srgbClr val="7030A0"/>
                </a:solidFill>
                <a:latin typeface="NikoshBAN" panose="02000000000000000000" pitchFamily="2" charset="0"/>
                <a:cs typeface="NikoshBAN" panose="02000000000000000000" pitchFamily="2" charset="0"/>
              </a:rPr>
              <a:t>সমাধান</a:t>
            </a:r>
            <a:r>
              <a:rPr lang="bn-BD" sz="4400" b="1" dirty="0" smtClean="0">
                <a:latin typeface="NikoshBAN" panose="02000000000000000000" pitchFamily="2" charset="0"/>
                <a:cs typeface="NikoshBAN" panose="02000000000000000000" pitchFamily="2" charset="0"/>
              </a:rPr>
              <a:t> </a:t>
            </a:r>
            <a:r>
              <a:rPr lang="bn-BD" sz="3600" dirty="0" smtClean="0">
                <a:latin typeface="NikoshBAN" panose="02000000000000000000" pitchFamily="2" charset="0"/>
                <a:cs typeface="NikoshBAN" panose="02000000000000000000" pitchFamily="2" charset="0"/>
              </a:rPr>
              <a:t>                  </a:t>
            </a:r>
          </a:p>
          <a:p>
            <a:pPr marL="0" indent="0">
              <a:buNone/>
            </a:pPr>
            <a:endParaRPr lang="bn-BD" sz="3600" dirty="0" smtClean="0">
              <a:latin typeface="NikoshBAN" panose="02000000000000000000" pitchFamily="2" charset="0"/>
              <a:cs typeface="NikoshBAN" panose="02000000000000000000" pitchFamily="2" charset="0"/>
            </a:endParaRPr>
          </a:p>
          <a:p>
            <a:pPr marL="0" indent="0">
              <a:buNone/>
            </a:pPr>
            <a:endParaRPr lang="bn-BD" dirty="0" smtClean="0">
              <a:latin typeface="NikoshBAN" panose="02000000000000000000" pitchFamily="2" charset="0"/>
              <a:cs typeface="NikoshBAN" panose="02000000000000000000" pitchFamily="2" charset="0"/>
            </a:endParaRPr>
          </a:p>
          <a:p>
            <a:pPr marL="0" indent="0">
              <a:buNone/>
            </a:pPr>
            <a:endParaRPr lang="en-US" dirty="0"/>
          </a:p>
        </p:txBody>
      </p:sp>
      <p:sp>
        <p:nvSpPr>
          <p:cNvPr id="4" name="Notched Right Arrow 3"/>
          <p:cNvSpPr/>
          <p:nvPr/>
        </p:nvSpPr>
        <p:spPr>
          <a:xfrm>
            <a:off x="330389" y="377794"/>
            <a:ext cx="2521991" cy="1274396"/>
          </a:xfrm>
          <a:prstGeom prst="notchedRightArrow">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p>
        </p:txBody>
      </p:sp>
      <p:sp>
        <p:nvSpPr>
          <p:cNvPr id="5" name="Rectangle 4"/>
          <p:cNvSpPr/>
          <p:nvPr/>
        </p:nvSpPr>
        <p:spPr>
          <a:xfrm>
            <a:off x="3319104" y="517494"/>
            <a:ext cx="7696339" cy="923330"/>
          </a:xfrm>
          <a:prstGeom prst="rect">
            <a:avLst/>
          </a:prstGeom>
        </p:spPr>
        <p:txBody>
          <a:bodyPr wrap="none">
            <a:spAutoFit/>
          </a:bodyPr>
          <a:lstStyle/>
          <a:p>
            <a:pPr algn="ctr"/>
            <a:r>
              <a:rPr lang="bn-BD" sz="5400" b="1" u="sng" dirty="0">
                <a:solidFill>
                  <a:srgbClr val="002060"/>
                </a:solidFill>
                <a:latin typeface="NikoshBAN" pitchFamily="2" charset="0"/>
                <a:cs typeface="NikoshBAN" pitchFamily="2" charset="0"/>
              </a:rPr>
              <a:t>কম্পিউটার নেটওয়ার্কের প্রকারভেদ </a:t>
            </a:r>
            <a:endParaRPr lang="en-US" sz="5400" u="sng" dirty="0">
              <a:solidFill>
                <a:srgbClr val="002060"/>
              </a:solidFill>
            </a:endParaRPr>
          </a:p>
        </p:txBody>
      </p:sp>
      <p:graphicFrame>
        <p:nvGraphicFramePr>
          <p:cNvPr id="8" name="Diagram 7"/>
          <p:cNvGraphicFramePr/>
          <p:nvPr>
            <p:extLst>
              <p:ext uri="{D42A27DB-BD31-4B8C-83A1-F6EECF244321}">
                <p14:modId xmlns:p14="http://schemas.microsoft.com/office/powerpoint/2010/main" val="3458163413"/>
              </p:ext>
            </p:extLst>
          </p:nvPr>
        </p:nvGraphicFramePr>
        <p:xfrm>
          <a:off x="3142446" y="1690688"/>
          <a:ext cx="8030424" cy="433377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0176228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animEffect transition="in" filter="circle(in)">
                                      <p:cBhvr>
                                        <p:cTn id="7" dur="2000"/>
                                        <p:tgtEl>
                                          <p:spTgt spid="3">
                                            <p:txEl>
                                              <p:pRg st="4" end="4"/>
                                            </p:txEl>
                                          </p:spTgt>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1" fill="hold" grpId="0"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wheel(1)">
                                      <p:cBhvr>
                                        <p:cTn id="12" dur="20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8" grpId="0">
        <p:bldAsOne/>
      </p:bldGraphic>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175000" y="365125"/>
            <a:ext cx="6388100" cy="1325563"/>
          </a:xfrm>
        </p:spPr>
        <p:txBody>
          <a:bodyPr>
            <a:normAutofit fontScale="90000"/>
          </a:bodyPr>
          <a:lstStyle/>
          <a:p>
            <a:pPr lvl="0"/>
            <a:r>
              <a:rPr lang="bn-BD" sz="6700" b="1" u="sng" dirty="0">
                <a:solidFill>
                  <a:srgbClr val="002060"/>
                </a:solidFill>
                <a:latin typeface="NikoshBAN" pitchFamily="2" charset="0"/>
                <a:cs typeface="NikoshBAN" pitchFamily="2" charset="0"/>
              </a:rPr>
              <a:t>লোকাল এরিয়া নেটওয়ার্ক</a:t>
            </a:r>
            <a:r>
              <a:rPr lang="bn-BD" b="1" u="sng" dirty="0">
                <a:solidFill>
                  <a:schemeClr val="accent6">
                    <a:lumMod val="60000"/>
                    <a:lumOff val="40000"/>
                  </a:schemeClr>
                </a:solidFill>
                <a:latin typeface="NikoshBAN" pitchFamily="2" charset="0"/>
                <a:cs typeface="NikoshBAN" pitchFamily="2" charset="0"/>
              </a:rPr>
              <a:t/>
            </a:r>
            <a:br>
              <a:rPr lang="bn-BD" b="1" u="sng" dirty="0">
                <a:solidFill>
                  <a:schemeClr val="accent6">
                    <a:lumMod val="60000"/>
                    <a:lumOff val="40000"/>
                  </a:schemeClr>
                </a:solidFill>
                <a:latin typeface="NikoshBAN" pitchFamily="2" charset="0"/>
                <a:cs typeface="NikoshBAN" pitchFamily="2" charset="0"/>
              </a:rPr>
            </a:br>
            <a:endParaRPr lang="en-US" dirty="0"/>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3339306" y="1400969"/>
            <a:ext cx="4039394" cy="2622551"/>
          </a:xfrm>
        </p:spPr>
      </p:pic>
      <p:sp>
        <p:nvSpPr>
          <p:cNvPr id="6" name="Rectangle 5"/>
          <p:cNvSpPr/>
          <p:nvPr/>
        </p:nvSpPr>
        <p:spPr>
          <a:xfrm>
            <a:off x="889000" y="4389735"/>
            <a:ext cx="10553700" cy="1200329"/>
          </a:xfrm>
          <a:prstGeom prst="rect">
            <a:avLst/>
          </a:prstGeom>
          <a:solidFill>
            <a:schemeClr val="accent2"/>
          </a:solidFill>
        </p:spPr>
        <p:txBody>
          <a:bodyPr wrap="square">
            <a:spAutoFit/>
          </a:bodyPr>
          <a:lstStyle/>
          <a:p>
            <a:r>
              <a:rPr lang="bn-BD" sz="2400" dirty="0">
                <a:solidFill>
                  <a:schemeClr val="tx1">
                    <a:lumMod val="85000"/>
                    <a:lumOff val="15000"/>
                  </a:schemeClr>
                </a:solidFill>
                <a:latin typeface="NikoshBAN" pitchFamily="2" charset="0"/>
                <a:cs typeface="NikoshBAN" pitchFamily="2" charset="0"/>
              </a:rPr>
              <a:t>এক বা একাধিক প্রতিষ্ঠানের কাজের সমন্বয় সাধন ও গতি ত্বরান্বিত করার লক্ষ্যে একই ভবন, পাশাপাশি অবস্থিত ভবন অথবা একটি ছোট শহরে অবস্থিত কম্পিউটারসমূহের মধ্যে যে সংযোগ বা নেটওয়ার্ক গড়ে তোলা হয়, তাকে লোকাল এরিয়া নেটওয়ার্ক বলে। </a:t>
            </a:r>
            <a:endParaRPr lang="en-US" sz="2400" dirty="0">
              <a:solidFill>
                <a:schemeClr val="tx1">
                  <a:lumMod val="85000"/>
                  <a:lumOff val="15000"/>
                </a:schemeClr>
              </a:solidFill>
              <a:latin typeface="NikoshBAN" pitchFamily="2" charset="0"/>
              <a:cs typeface="NikoshBAN" pitchFamily="2" charset="0"/>
            </a:endParaRPr>
          </a:p>
        </p:txBody>
      </p:sp>
    </p:spTree>
    <p:extLst>
      <p:ext uri="{BB962C8B-B14F-4D97-AF65-F5344CB8AC3E}">
        <p14:creationId xmlns:p14="http://schemas.microsoft.com/office/powerpoint/2010/main" val="36412970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mph" presetSubtype="0" fill="hold" nodeType="clickEffect">
                                  <p:stCondLst>
                                    <p:cond delay="0"/>
                                  </p:stCondLst>
                                  <p:childTnLst>
                                    <p:animRot by="21600000">
                                      <p:cBhvr>
                                        <p:cTn id="6" dur="2000" fill="hold"/>
                                        <p:tgtEl>
                                          <p:spTgt spid="4"/>
                                        </p:tgtEl>
                                        <p:attrNameLst>
                                          <p:attrName>r</p:attrName>
                                        </p:attrNameLst>
                                      </p:cBhvr>
                                    </p:animRot>
                                  </p:childTnLst>
                                </p:cTn>
                              </p:par>
                            </p:childTnLst>
                          </p:cTn>
                        </p:par>
                      </p:childTnLst>
                    </p:cTn>
                  </p:par>
                  <p:par>
                    <p:cTn id="7" fill="hold">
                      <p:stCondLst>
                        <p:cond delay="indefinite"/>
                      </p:stCondLst>
                      <p:childTnLst>
                        <p:par>
                          <p:cTn id="8" fill="hold">
                            <p:stCondLst>
                              <p:cond delay="0"/>
                            </p:stCondLst>
                            <p:childTnLst>
                              <p:par>
                                <p:cTn id="9" presetID="2" presetClass="entr" presetSubtype="4" fill="hold" grpId="0" nodeType="clickEffect">
                                  <p:stCondLst>
                                    <p:cond delay="0"/>
                                  </p:stCondLst>
                                  <p:childTnLst>
                                    <p:set>
                                      <p:cBhvr>
                                        <p:cTn id="10" dur="1" fill="hold">
                                          <p:stCondLst>
                                            <p:cond delay="0"/>
                                          </p:stCondLst>
                                        </p:cTn>
                                        <p:tgtEl>
                                          <p:spTgt spid="6"/>
                                        </p:tgtEl>
                                        <p:attrNameLst>
                                          <p:attrName>style.visibility</p:attrName>
                                        </p:attrNameLst>
                                      </p:cBhvr>
                                      <p:to>
                                        <p:strVal val="visible"/>
                                      </p:to>
                                    </p:set>
                                    <p:anim calcmode="lin" valueType="num">
                                      <p:cBhvr additive="base">
                                        <p:cTn id="11" dur="500" fill="hold"/>
                                        <p:tgtEl>
                                          <p:spTgt spid="6"/>
                                        </p:tgtEl>
                                        <p:attrNameLst>
                                          <p:attrName>ppt_x</p:attrName>
                                        </p:attrNameLst>
                                      </p:cBhvr>
                                      <p:tavLst>
                                        <p:tav tm="0">
                                          <p:val>
                                            <p:strVal val="#ppt_x"/>
                                          </p:val>
                                        </p:tav>
                                        <p:tav tm="100000">
                                          <p:val>
                                            <p:strVal val="#ppt_x"/>
                                          </p:val>
                                        </p:tav>
                                      </p:tavLst>
                                    </p:anim>
                                    <p:anim calcmode="lin" valueType="num">
                                      <p:cBhvr additive="base">
                                        <p:cTn id="12" dur="500" fill="hold"/>
                                        <p:tgtEl>
                                          <p:spTgt spid="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1439</TotalTime>
  <Words>407</Words>
  <Application>Microsoft Office PowerPoint</Application>
  <PresentationFormat>Widescreen</PresentationFormat>
  <Paragraphs>85</Paragraphs>
  <Slides>18</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18</vt:i4>
      </vt:variant>
    </vt:vector>
  </HeadingPairs>
  <TitlesOfParts>
    <vt:vector size="24" baseType="lpstr">
      <vt:lpstr>Arial</vt:lpstr>
      <vt:lpstr>Calibri</vt:lpstr>
      <vt:lpstr>Calibri Light</vt:lpstr>
      <vt:lpstr>NikoshBAN</vt:lpstr>
      <vt:lpstr>Vrinda</vt:lpstr>
      <vt:lpstr>Office Theme</vt:lpstr>
      <vt:lpstr>শুভেচ্ছা</vt:lpstr>
      <vt:lpstr>পরিচিতি</vt:lpstr>
      <vt:lpstr>শিখনফল</vt:lpstr>
      <vt:lpstr>PowerPoint Presentation</vt:lpstr>
      <vt:lpstr>পাঠ শিরোনাম </vt:lpstr>
      <vt:lpstr>PowerPoint Presentation</vt:lpstr>
      <vt:lpstr>কর্মপত্র-১</vt:lpstr>
      <vt:lpstr>কর্মপত্র-২</vt:lpstr>
      <vt:lpstr>লোকাল এরিয়া নেটওয়ার্ক </vt:lpstr>
      <vt:lpstr>PowerPoint Presentation</vt:lpstr>
      <vt:lpstr>PowerPoint Presentation</vt:lpstr>
      <vt:lpstr>PowerPoint Presentation</vt:lpstr>
      <vt:lpstr>PowerPoint Presentation</vt:lpstr>
      <vt:lpstr>PowerPoint Presentation</vt:lpstr>
      <vt:lpstr>PowerPoint Presentation</vt:lpstr>
      <vt:lpstr>  মূল্যায়ন</vt:lpstr>
      <vt:lpstr>বাড়ীর কাজ</vt:lpstr>
      <vt:lpstr>সবাইকে ধন্যবাদ</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শুভেচ্ছা</dc:title>
  <dc:creator>DOEL</dc:creator>
  <cp:lastModifiedBy>DOEL</cp:lastModifiedBy>
  <cp:revision>196</cp:revision>
  <dcterms:created xsi:type="dcterms:W3CDTF">2013-10-04T04:22:25Z</dcterms:created>
  <dcterms:modified xsi:type="dcterms:W3CDTF">2013-10-28T05:42:31Z</dcterms:modified>
</cp:coreProperties>
</file>